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pt-BR" sz="7200">
                <a:solidFill>
                  <a:srgbClr val="0070C0"/>
                </a:solidFill>
              </a:rPr>
              <a:t>MATRIZES</a:t>
            </a:r>
            <a:endParaRPr b="1" sz="7200">
              <a:solidFill>
                <a:srgbClr val="0070C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Professora Debora Canne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07704" y="692696"/>
            <a:ext cx="64807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PESQUISA OPERACIONAL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rofezequias.net/sarrus2.gif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556792"/>
            <a:ext cx="7908497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99592" y="4653136"/>
            <a:ext cx="7482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 A= (-12+0+6) – (-10+4+0) = (-6)-(-6) = -6+6 = 0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404664"/>
            <a:ext cx="5989947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377226" y="4869160"/>
            <a:ext cx="25202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 A= 11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1.gstatic.com/images?q=tbn:ANd9GcQT8uErK6Hvf3ES4vG-dN9E2Er89pjXLg4OC2xxw5o2KSLk3BH0MA"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628800"/>
            <a:ext cx="6387241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763688" y="5453935"/>
            <a:ext cx="40324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 B= - 34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#10;A =&#10;\begin{bmatrix}&#10;  a &amp; b &amp; c \\&#10;  d &amp; e &amp; f \\&#10;  g &amp; h &amp; i&#10;\end{bmatrix}&#10;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649923"/>
            <a:ext cx="4927164" cy="2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611560" y="4219758"/>
            <a:ext cx="82809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 A = (</a:t>
            </a: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aei + bfg+ cdh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(</a:t>
            </a:r>
            <a:r>
              <a:rPr b="1" lang="pt-BR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gec + hfa + idb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2699792" y="1412776"/>
            <a:ext cx="4380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BOM ESTUDO!</a:t>
            </a:r>
            <a:endParaRPr b="1" sz="5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JOIA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2708920"/>
            <a:ext cx="2541895" cy="3758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195736" y="764704"/>
            <a:ext cx="44935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uma matriz?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27584" y="2060848"/>
            <a:ext cx="78488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matriz é uma tabela formada por linhas (i) e colunas (j)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39553" y="4077072"/>
            <a:ext cx="7992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dimensão ou tamanho de uma matriz é dado por ixj, ou seja, quantidade de linhas e colunas.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907704" y="764703"/>
            <a:ext cx="6482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ADIÇÃO E SUBTRAÇÃO DE MATRIZES.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27584" y="2132856"/>
            <a:ext cx="75626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 é possível somar ou subtrair matrizes de mesma dimensão, isto é, mesmo tamanho.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123728" y="3861048"/>
            <a:ext cx="5211940" cy="18923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195736" y="611705"/>
            <a:ext cx="5316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MULTIPLICAÇÃO DE MATRIZES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75509" y="2564904"/>
            <a:ext cx="763284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indústria de automóveis produz carros  X e Y nas versões standard, luxo e super luxo. Na montagem desses carros são utilizados as peças A, B e C. Para determinado plano de montagem é fornecida a seguinte tabela.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620688"/>
            <a:ext cx="3960440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259" y="3258837"/>
            <a:ext cx="5229458" cy="16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844824"/>
            <a:ext cx="5783737" cy="287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830488" y="657561"/>
            <a:ext cx="41344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DETERMINANTES</a:t>
            </a:r>
            <a:endParaRPr b="1" sz="3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225312" y="1844824"/>
            <a:ext cx="7344816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calcular o determinante de uma matriz, ela deve ser quadrada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Multiplica-se os elementos das linhas pelas colunas.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11560" y="4281604"/>
            <a:ext cx="73448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quantidade de elementos  da coluna da primeira matriz deve ser igual a quantidade de elementos da linha da segunda matriz.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2915816" y="791126"/>
            <a:ext cx="38497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ORDEM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835696" y="2204864"/>
            <a:ext cx="5904656" cy="2247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422" l="-25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3779912" y="2348880"/>
            <a:ext cx="2088232" cy="1368152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2" name="Google Shape;132;p20"/>
          <p:cNvCxnSpPr/>
          <p:nvPr/>
        </p:nvCxnSpPr>
        <p:spPr>
          <a:xfrm flipH="1">
            <a:off x="3563888" y="2348880"/>
            <a:ext cx="2304256" cy="136815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899592" y="227687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SARRUS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27784" y="980728"/>
            <a:ext cx="45752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ORDEM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403648" y="393305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(Sarrí)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Char char="•"/>
            </a:pP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Pierre Frédéric Sarrus</a:t>
            </a:r>
            <a:endParaRPr/>
          </a:p>
          <a:p>
            <a:pPr indent="-381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selfi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