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BD23-6A9E-68E6-86C9-6FE32D99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9CE5-0F3C-B04A-C81F-21404D97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009D-AE47-235F-23B9-7C6089BE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CB06-5891-5B9F-77ED-6B7AEC37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8A76-6F21-2638-DA39-6839C19F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8E84-687B-1E4D-F256-88123C20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2FE66-D43D-05E0-3CEE-B5CA344A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80AC-ACDC-0340-9CD8-6A266D8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53F-A9C6-4E81-8DE6-9293C77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607B-DE17-1004-19BF-16F1A696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F0FAE-431F-2282-4A8A-F60B0EF02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92E77-6630-4D76-04B6-7F01CE60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F133-B250-7089-6E8D-8793EAB9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C16E-D73B-A93C-0471-01A95CC4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9F7B-BB7B-F47C-DBB3-2BC58A76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126-B519-762C-C532-D2DF11E8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DCA8-46DE-8190-8D0F-7B0CADBA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FF08-12E2-3DD1-50B1-4BE5709B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BA98-616E-CCAE-8635-917CEF9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A8FE-CD8A-B789-5E8D-26ECE34C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5B9A-BA05-D84C-053E-D071F680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CEC-8CF2-4126-4B94-1F46AA6B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F5B5-D62B-1D6D-A12D-3F80FB01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D3C8-F940-7CE3-BF83-865BFED9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7123-9271-3A45-6E6B-79701486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8CE-0668-5B51-2687-471DC32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4C11-0811-43B7-D61F-FF2FDBD1C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54245-E727-C08E-F620-94FA73E76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9E08-BCA3-522D-C103-C01F6F83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F299-878C-7E7C-037E-C7CD79A3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E968-24B6-2FB7-7B60-39B897C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ED10-4789-3C09-46BF-270AFB05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EA456-9B23-2D2C-7615-D5557D60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D2C5-8AD0-8D49-2DEC-2BEB29A9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A8A0E-99D0-BC4A-CF79-1B63E465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643B9-6F83-B0F7-34B3-C840412E6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60D37-BCB7-2CA2-B6A4-E07515C6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EA44E-F1F4-F41C-072A-88C21B0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1E40A-DA7E-2374-9D74-BFB339D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E9F3-A9EC-3633-0409-FDED1EE9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27297-E408-B499-0A72-E2C68F8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1CFF5-CE39-72BA-DE58-420A08B0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3946-1EBA-C506-645C-2FD864FB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2C224-D2BD-891B-CC90-C7038AA0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34F5-2E68-C5FC-652E-44C8E2BB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66FD6-77D8-17FE-59B6-3114470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19A3-467B-011A-C506-1DB54A32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20F9-A65A-D785-93DD-F1D4310B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0139-1C4D-B87C-9377-39CE05A6E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7939-6EE3-4140-19FF-7F72FD7F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8652-BBAE-2FBE-D893-715D32D2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FA0A7-77F5-4786-3D81-0F672010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7D21-AFD8-407A-9B69-A713DDE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3D5CB-CF41-9F84-7EBC-4A1284E1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61102-1D2A-9CED-00EE-AB316EC05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8C3C-9E98-2EF9-77E9-ADEE71A9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AD78-4077-6070-81AC-0381801B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8A0E-9CDA-CAE5-8A33-967E05D6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21F6C-AD25-C78E-CD5D-29ADC3F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68C3-A568-F46C-E2F4-3AB62E34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DF0E-BF11-CEAA-7374-09363DC0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C249-9C1C-B249-944D-56D1B273B94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1F42-52B1-58BF-B530-7D9A305E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DF45-7662-EF00-B289-FC390A17C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683E-B0A0-5945-AE66-D94F10DD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E61C07-A612-278A-AAA0-61722DD9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41309"/>
              </p:ext>
            </p:extLst>
          </p:nvPr>
        </p:nvGraphicFramePr>
        <p:xfrm>
          <a:off x="197709" y="971379"/>
          <a:ext cx="1739900" cy="172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24738863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ARGOS_000022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660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organism_name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573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infraspecific_name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3883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5192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assembled_genome_acc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71375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genome_assembly_id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843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taxonomy_id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7696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bco_id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11372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83A665-86F8-7E08-1452-9D99011CA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15567"/>
              </p:ext>
            </p:extLst>
          </p:nvPr>
        </p:nvGraphicFramePr>
        <p:xfrm>
          <a:off x="197709" y="2698579"/>
          <a:ext cx="1739900" cy="172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63779318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ARGOS_000012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669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organism_name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90359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infraspecific_name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216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381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assembled_genome_acc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6923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genome_assembly_id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864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taxonomy_id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177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bco_id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85371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E29D1C1-FDA8-B046-572E-1B541242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076" y="3906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47A8F-DF0D-E697-E6E3-27179D7453C4}"/>
              </a:ext>
            </a:extLst>
          </p:cNvPr>
          <p:cNvSpPr/>
          <p:nvPr/>
        </p:nvSpPr>
        <p:spPr>
          <a:xfrm>
            <a:off x="2916196" y="1278935"/>
            <a:ext cx="4201296" cy="419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4215E-46BF-37D2-D5F9-54D60633EEF8}"/>
              </a:ext>
            </a:extLst>
          </p:cNvPr>
          <p:cNvSpPr txBox="1"/>
          <p:nvPr/>
        </p:nvSpPr>
        <p:spPr>
          <a:xfrm>
            <a:off x="2916196" y="118083"/>
            <a:ext cx="4201296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Assembly QC NCBI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This script will parse an XML for a single feature and return a list via terminal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 file, if an output is supplied.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AE1554-78C7-3C22-AE77-5700B44B62F4}"/>
              </a:ext>
            </a:extLst>
          </p:cNvPr>
          <p:cNvSpPr/>
          <p:nvPr/>
        </p:nvSpPr>
        <p:spPr>
          <a:xfrm>
            <a:off x="3097084" y="1621717"/>
            <a:ext cx="1159475" cy="1630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48EC7-7EB9-336F-80BA-BE5C8F466BC0}"/>
              </a:ext>
            </a:extLst>
          </p:cNvPr>
          <p:cNvSpPr txBox="1"/>
          <p:nvPr/>
        </p:nvSpPr>
        <p:spPr>
          <a:xfrm>
            <a:off x="3097083" y="2344636"/>
            <a:ext cx="1275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efetch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assembly -id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ids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-format 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docsum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938051-0141-F6DB-9C2B-8B37613279D9}"/>
              </a:ext>
            </a:extLst>
          </p:cNvPr>
          <p:cNvSpPr/>
          <p:nvPr/>
        </p:nvSpPr>
        <p:spPr>
          <a:xfrm>
            <a:off x="197709" y="971379"/>
            <a:ext cx="1739900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0E864-9867-3251-2E79-35CDEB7E0D66}"/>
              </a:ext>
            </a:extLst>
          </p:cNvPr>
          <p:cNvSpPr/>
          <p:nvPr/>
        </p:nvSpPr>
        <p:spPr>
          <a:xfrm>
            <a:off x="197709" y="2698579"/>
            <a:ext cx="1739900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036698C-15CF-CFCF-650B-ECA8DF6FEB15}"/>
              </a:ext>
            </a:extLst>
          </p:cNvPr>
          <p:cNvCxnSpPr>
            <a:endCxn id="20" idx="1"/>
          </p:cNvCxnSpPr>
          <p:nvPr/>
        </p:nvCxnSpPr>
        <p:spPr>
          <a:xfrm rot="5400000" flipH="1" flipV="1">
            <a:off x="1815414" y="2820774"/>
            <a:ext cx="1403864" cy="1159474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073BC5F-20A7-94CC-734F-33E6631A4BA3}"/>
              </a:ext>
            </a:extLst>
          </p:cNvPr>
          <p:cNvCxnSpPr>
            <a:endCxn id="20" idx="1"/>
          </p:cNvCxnSpPr>
          <p:nvPr/>
        </p:nvCxnSpPr>
        <p:spPr>
          <a:xfrm>
            <a:off x="1937609" y="2162432"/>
            <a:ext cx="1159474" cy="536147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B4D22E-062A-C5E4-CB72-5585A27294C3}"/>
              </a:ext>
            </a:extLst>
          </p:cNvPr>
          <p:cNvSpPr txBox="1"/>
          <p:nvPr/>
        </p:nvSpPr>
        <p:spPr>
          <a:xfrm>
            <a:off x="3128199" y="1740071"/>
            <a:ext cx="124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Assembly XML From NCBI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FDDE48-7CF2-F550-A2DF-E2AB877E1D05}"/>
              </a:ext>
            </a:extLst>
          </p:cNvPr>
          <p:cNvSpPr/>
          <p:nvPr/>
        </p:nvSpPr>
        <p:spPr>
          <a:xfrm>
            <a:off x="4655409" y="1623625"/>
            <a:ext cx="1159474" cy="1630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E3EA34-9CE9-59BA-170D-F29EEB3A9989}"/>
              </a:ext>
            </a:extLst>
          </p:cNvPr>
          <p:cNvSpPr txBox="1"/>
          <p:nvPr/>
        </p:nvSpPr>
        <p:spPr>
          <a:xfrm>
            <a:off x="4735752" y="1662494"/>
            <a:ext cx="99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Parse Assembly XML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53D80F9-414E-C64F-A16F-1DA17F037B43}"/>
              </a:ext>
            </a:extLst>
          </p:cNvPr>
          <p:cNvCxnSpPr>
            <a:endCxn id="34" idx="1"/>
          </p:cNvCxnSpPr>
          <p:nvPr/>
        </p:nvCxnSpPr>
        <p:spPr>
          <a:xfrm>
            <a:off x="4256559" y="2344636"/>
            <a:ext cx="398850" cy="94246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7AD467-FA5E-D5AE-F3C9-57B368E68E23}"/>
              </a:ext>
            </a:extLst>
          </p:cNvPr>
          <p:cNvSpPr txBox="1"/>
          <p:nvPr/>
        </p:nvSpPr>
        <p:spPr>
          <a:xfrm>
            <a:off x="4613162" y="2448590"/>
            <a:ext cx="1091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Creates dictionary based on definition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67D6B8-638D-26F1-9C57-8A4C467FF700}"/>
              </a:ext>
            </a:extLst>
          </p:cNvPr>
          <p:cNvSpPr/>
          <p:nvPr/>
        </p:nvSpPr>
        <p:spPr>
          <a:xfrm>
            <a:off x="5785020" y="3603862"/>
            <a:ext cx="1159474" cy="1630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AB8570-E790-F5B0-1FAB-6E3E712D3A35}"/>
              </a:ext>
            </a:extLst>
          </p:cNvPr>
          <p:cNvSpPr txBox="1"/>
          <p:nvPr/>
        </p:nvSpPr>
        <p:spPr>
          <a:xfrm>
            <a:off x="5855580" y="3643164"/>
            <a:ext cx="1026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Download Assembly Stats and parse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CE7F858-F188-D794-11F2-E692942B36BC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5217279" y="3420362"/>
            <a:ext cx="833284" cy="443318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A2C1A8D4-78C8-D636-7028-A609815A6749}"/>
              </a:ext>
            </a:extLst>
          </p:cNvPr>
          <p:cNvCxnSpPr>
            <a:cxnSpLocks/>
          </p:cNvCxnSpPr>
          <p:nvPr/>
        </p:nvCxnSpPr>
        <p:spPr>
          <a:xfrm rot="10800000">
            <a:off x="5814883" y="3052523"/>
            <a:ext cx="572550" cy="531689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237E7F2-CE0F-CC9F-FAF1-C8F6FB7E6EF7}"/>
              </a:ext>
            </a:extLst>
          </p:cNvPr>
          <p:cNvSpPr txBox="1"/>
          <p:nvPr/>
        </p:nvSpPr>
        <p:spPr>
          <a:xfrm>
            <a:off x="5819000" y="4485586"/>
            <a:ext cx="10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Stats are sent back to the Parse Assembly XML function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76A9B8E-5D83-1899-D53C-1C5E49858C28}"/>
              </a:ext>
            </a:extLst>
          </p:cNvPr>
          <p:cNvSpPr/>
          <p:nvPr/>
        </p:nvSpPr>
        <p:spPr>
          <a:xfrm>
            <a:off x="4091093" y="3685752"/>
            <a:ext cx="1159474" cy="1630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E70792-5436-9149-5E00-E741937A43AD}"/>
              </a:ext>
            </a:extLst>
          </p:cNvPr>
          <p:cNvSpPr txBox="1"/>
          <p:nvPr/>
        </p:nvSpPr>
        <p:spPr>
          <a:xfrm>
            <a:off x="4161653" y="3725054"/>
            <a:ext cx="1026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Get Lineage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6FABD-DC70-CB6F-1F12-9AC5A20DE140}"/>
              </a:ext>
            </a:extLst>
          </p:cNvPr>
          <p:cNvSpPr txBox="1"/>
          <p:nvPr/>
        </p:nvSpPr>
        <p:spPr>
          <a:xfrm>
            <a:off x="4125073" y="4117266"/>
            <a:ext cx="109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NCBI full taxonomic lineage is grabbed and sent back to parse XML function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01C7488D-657E-F94D-5603-8A1CC1ED7C9C}"/>
              </a:ext>
            </a:extLst>
          </p:cNvPr>
          <p:cNvCxnSpPr/>
          <p:nvPr/>
        </p:nvCxnSpPr>
        <p:spPr>
          <a:xfrm rot="5400000">
            <a:off x="4141189" y="3191606"/>
            <a:ext cx="694205" cy="334232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90AD9A1-4301-B7B8-1D0E-66A2E4925BF0}"/>
              </a:ext>
            </a:extLst>
          </p:cNvPr>
          <p:cNvCxnSpPr/>
          <p:nvPr/>
        </p:nvCxnSpPr>
        <p:spPr>
          <a:xfrm rot="5400000" flipH="1" flipV="1">
            <a:off x="4805088" y="3431974"/>
            <a:ext cx="462002" cy="45355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FBFC0F1-58C2-A54E-BF48-9F34939D2ADE}"/>
              </a:ext>
            </a:extLst>
          </p:cNvPr>
          <p:cNvCxnSpPr>
            <a:cxnSpLocks/>
          </p:cNvCxnSpPr>
          <p:nvPr/>
        </p:nvCxnSpPr>
        <p:spPr>
          <a:xfrm flipV="1">
            <a:off x="5814882" y="1594809"/>
            <a:ext cx="1821594" cy="904410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C90B65-9A89-316F-B405-A77C9EE5DFFE}"/>
              </a:ext>
            </a:extLst>
          </p:cNvPr>
          <p:cNvSpPr txBox="1"/>
          <p:nvPr/>
        </p:nvSpPr>
        <p:spPr>
          <a:xfrm>
            <a:off x="197709" y="386604"/>
            <a:ext cx="1739900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Call to BCO Records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F7D44F59-16FC-1F9A-B098-D04787635535}"/>
              </a:ext>
            </a:extLst>
          </p:cNvPr>
          <p:cNvCxnSpPr>
            <a:cxnSpLocks/>
          </p:cNvCxnSpPr>
          <p:nvPr/>
        </p:nvCxnSpPr>
        <p:spPr>
          <a:xfrm>
            <a:off x="5814882" y="2540122"/>
            <a:ext cx="1994588" cy="753318"/>
          </a:xfrm>
          <a:prstGeom prst="curvedConnector3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92BB1B6-FE76-3486-54A2-32F3717BEC2B}"/>
              </a:ext>
            </a:extLst>
          </p:cNvPr>
          <p:cNvSpPr/>
          <p:nvPr/>
        </p:nvSpPr>
        <p:spPr>
          <a:xfrm>
            <a:off x="7634439" y="978442"/>
            <a:ext cx="1159474" cy="12086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CF1B7-6B0E-E6DD-376F-05E8917B3F3E}"/>
              </a:ext>
            </a:extLst>
          </p:cNvPr>
          <p:cNvSpPr txBox="1"/>
          <p:nvPr/>
        </p:nvSpPr>
        <p:spPr>
          <a:xfrm>
            <a:off x="7714782" y="1017311"/>
            <a:ext cx="99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Output file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B9D582-CE15-4E16-4D09-83F03586FD35}"/>
              </a:ext>
            </a:extLst>
          </p:cNvPr>
          <p:cNvSpPr txBox="1"/>
          <p:nvPr/>
        </p:nvSpPr>
        <p:spPr>
          <a:xfrm>
            <a:off x="7622055" y="1455840"/>
            <a:ext cx="10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If output path is suppled file will be created at location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4551362-952A-31A1-07B5-31ADD409A568}"/>
              </a:ext>
            </a:extLst>
          </p:cNvPr>
          <p:cNvSpPr/>
          <p:nvPr/>
        </p:nvSpPr>
        <p:spPr>
          <a:xfrm>
            <a:off x="7794003" y="3066965"/>
            <a:ext cx="1159474" cy="1630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608F5E-2FF1-3EC3-927E-DAE2617C94B6}"/>
              </a:ext>
            </a:extLst>
          </p:cNvPr>
          <p:cNvSpPr txBox="1"/>
          <p:nvPr/>
        </p:nvSpPr>
        <p:spPr>
          <a:xfrm>
            <a:off x="7874346" y="3105834"/>
            <a:ext cx="99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JSON DUMPS to terminal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E2525C-52ED-E0D9-09A3-A5A4C21DB96C}"/>
              </a:ext>
            </a:extLst>
          </p:cNvPr>
          <p:cNvSpPr txBox="1"/>
          <p:nvPr/>
        </p:nvSpPr>
        <p:spPr>
          <a:xfrm>
            <a:off x="7751756" y="3891930"/>
            <a:ext cx="10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If no output is supplied will dump result to terminal</a:t>
            </a:r>
          </a:p>
        </p:txBody>
      </p:sp>
    </p:spTree>
    <p:extLst>
      <p:ext uri="{BB962C8B-B14F-4D97-AF65-F5344CB8AC3E}">
        <p14:creationId xmlns:p14="http://schemas.microsoft.com/office/powerpoint/2010/main" val="5346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Hadley</dc:creator>
  <cp:lastModifiedBy>King, Hadley</cp:lastModifiedBy>
  <cp:revision>2</cp:revision>
  <dcterms:created xsi:type="dcterms:W3CDTF">2022-12-14T14:07:47Z</dcterms:created>
  <dcterms:modified xsi:type="dcterms:W3CDTF">2022-12-14T14:45:34Z</dcterms:modified>
</cp:coreProperties>
</file>