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3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7DF8-7628-1243-8B1B-C0962DCF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B9988-6876-5741-B3E1-B3940883F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047C2-516B-8340-8C71-4F31BDDC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CBE5-3CDE-DD43-A6EF-1EDFE4D09C9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9BFA9-0A14-3444-B96F-2E40E7E3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2D82-E6A6-5044-B339-B51E49E7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256A-ED50-0B4E-9495-00F100B0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0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1C42-DC03-0048-83ED-9237A313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94E5B-8ABA-3C42-9C42-760437E5F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2511A-65A3-A44E-B342-267FC921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CBE5-3CDE-DD43-A6EF-1EDFE4D09C9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B10B-9563-5F47-93EC-8DBF8C43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21F14-22A4-3A4F-AAB9-C669F061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256A-ED50-0B4E-9495-00F100B0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BD0A9-152B-154C-B45E-7EA720B9A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7CD4A-FB83-9644-ACD5-6DE556A0F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EA54-3EF2-0241-BCCA-54576DE0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CBE5-3CDE-DD43-A6EF-1EDFE4D09C9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BC4BB-C1B6-1B40-8B57-7945DD2B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1B4BF-8560-5F46-8044-6629859E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256A-ED50-0B4E-9495-00F100B0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0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3A3A-4070-D84B-B823-365C9ADF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6A94-A631-CF44-9844-388A852A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7D1EF-FF8B-FC44-AA20-484E7B00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CBE5-3CDE-DD43-A6EF-1EDFE4D09C9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CE1E-4BC2-174B-9012-7F9D68F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4432D-02F8-774B-BC8E-86413265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256A-ED50-0B4E-9495-00F100B0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7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BCF5-F0A0-A045-8FE4-456CFF5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9506A-55A9-3648-B2F1-13576E57B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A439-5E29-A14C-BA75-D0BE8C1A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CBE5-3CDE-DD43-A6EF-1EDFE4D09C9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A03D6-F095-5448-962B-999B11FE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49E9-27EB-104C-8F6F-5370768D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256A-ED50-0B4E-9495-00F100B0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5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2A48-16DD-E842-AF41-3836FA7E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A6F4-A74E-9C4D-B4C0-0FACA7F64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C0FF-A13F-A44E-A73D-F4991B84E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14658-AE2E-E94F-AFC0-B130DF4B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CBE5-3CDE-DD43-A6EF-1EDFE4D09C9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F09B8-6C1A-FC40-A95F-30894B60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97966-FC50-9547-AE96-31646055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256A-ED50-0B4E-9495-00F100B0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FEBC-39A6-DC47-AF2A-52135400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C5264-A17D-BB4D-82A6-08CBA0FA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D8E7B-47F6-A742-AE68-8A393B73C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7175E-C462-6744-873E-AB4F01BE4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4B747-C120-6543-B8F8-CBD93863F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6DD1F-0A42-F249-8269-0E6984D1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CBE5-3CDE-DD43-A6EF-1EDFE4D09C9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7C62A-8F5F-DA46-92E6-B0F94A6A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4D569-70A7-EE47-A5CE-0C26AC99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256A-ED50-0B4E-9495-00F100B0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F2FA-F5C1-2C45-B729-A062B72D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EEF00-CAEA-8547-9809-F6D5FFC4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CBE5-3CDE-DD43-A6EF-1EDFE4D09C9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42B6D-2279-7443-BA3A-1E274E88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A6616-27B6-2345-89A6-A94BF6E3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256A-ED50-0B4E-9495-00F100B0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6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11598-CCE8-1C4F-A4CB-733979AB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CBE5-3CDE-DD43-A6EF-1EDFE4D09C9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2ED6B-A90E-5344-8CD1-18FA4D29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BA29F-41BF-0441-9E9E-FB6A19A6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256A-ED50-0B4E-9495-00F100B0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2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A864-96A0-8C43-9324-156717E4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A041-068E-AD4E-AAE8-D3E52AA8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26478-CA7F-AA40-BD83-A5DE1C1CB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03A1-34C2-AA43-B14F-2454864F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CBE5-3CDE-DD43-A6EF-1EDFE4D09C9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289BB-21D0-4C44-8D9F-37BD2467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2E071-1ED9-BE49-953B-D5D96C67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256A-ED50-0B4E-9495-00F100B0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2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12FC-C5F5-FC4D-A7A9-48E2A971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E5CBB-F3D8-F947-B2DE-BFB34C2A0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9FD23-21ED-CD42-B2EF-FF6F263FC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C2FBC-2AC4-BB43-860D-75FC8B1E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CBE5-3CDE-DD43-A6EF-1EDFE4D09C9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C104B-08A2-7A4E-BA54-E57493C3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202C6-B52E-114C-86FF-3947F992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256A-ED50-0B4E-9495-00F100B0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4F1DC-D5B5-A24A-87DB-3DAC69FD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F2FBF-FA8B-8541-BB78-C17B6B7C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4AA5B-E0A1-EB44-B1CE-1CED9B528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CCBE5-3CDE-DD43-A6EF-1EDFE4D09C9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D2315-8034-2347-8849-3E75480F6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FC8C-9556-6A47-B96A-8933705B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7256A-ED50-0B4E-9495-00F100B0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16E7DD7-3B32-F84E-B79A-5D20C79CC58D}"/>
              </a:ext>
            </a:extLst>
          </p:cNvPr>
          <p:cNvSpPr/>
          <p:nvPr/>
        </p:nvSpPr>
        <p:spPr>
          <a:xfrm>
            <a:off x="4037956" y="1743088"/>
            <a:ext cx="1633729" cy="1255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Annotate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3A23E67B-640E-B54A-8B14-3AAE2E552927}"/>
              </a:ext>
            </a:extLst>
          </p:cNvPr>
          <p:cNvSpPr/>
          <p:nvPr/>
        </p:nvSpPr>
        <p:spPr>
          <a:xfrm>
            <a:off x="6576835" y="1616026"/>
            <a:ext cx="1633728" cy="12557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Medical Annotations</a:t>
            </a:r>
          </a:p>
          <a:p>
            <a:pPr algn="ctr"/>
            <a:r>
              <a:rPr lang="en-US" dirty="0"/>
              <a:t>(JSON)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76C965-9E2E-6D4F-AFD0-9E04F689DF39}"/>
              </a:ext>
            </a:extLst>
          </p:cNvPr>
          <p:cNvSpPr/>
          <p:nvPr/>
        </p:nvSpPr>
        <p:spPr>
          <a:xfrm>
            <a:off x="9012657" y="1481484"/>
            <a:ext cx="2792348" cy="27371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Review Results UI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CB1D0D3-2027-5F47-AA35-39A704615B5B}"/>
              </a:ext>
            </a:extLst>
          </p:cNvPr>
          <p:cNvSpPr/>
          <p:nvPr/>
        </p:nvSpPr>
        <p:spPr>
          <a:xfrm>
            <a:off x="6576835" y="3182698"/>
            <a:ext cx="1633728" cy="12557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Concepts</a:t>
            </a:r>
          </a:p>
          <a:p>
            <a:pPr algn="ctr"/>
            <a:r>
              <a:rPr lang="en-US" dirty="0"/>
              <a:t>(CSV, JSON)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A36844E8-292A-5C44-B6A3-5C9E85BCF658}"/>
              </a:ext>
            </a:extLst>
          </p:cNvPr>
          <p:cNvSpPr/>
          <p:nvPr/>
        </p:nvSpPr>
        <p:spPr>
          <a:xfrm>
            <a:off x="9672162" y="5165674"/>
            <a:ext cx="1633728" cy="12557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Approved Terms</a:t>
            </a:r>
          </a:p>
          <a:p>
            <a:pPr algn="ctr"/>
            <a:r>
              <a:rPr lang="en-US" dirty="0"/>
              <a:t>(JSON)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9F351A-9DB0-2447-9663-BEDDD183EBF1}"/>
              </a:ext>
            </a:extLst>
          </p:cNvPr>
          <p:cNvCxnSpPr>
            <a:cxnSpLocks/>
          </p:cNvCxnSpPr>
          <p:nvPr/>
        </p:nvCxnSpPr>
        <p:spPr>
          <a:xfrm>
            <a:off x="5799131" y="2327352"/>
            <a:ext cx="58739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C3E1C3-A679-274E-9E23-FB7A77675FAA}"/>
              </a:ext>
            </a:extLst>
          </p:cNvPr>
          <p:cNvCxnSpPr>
            <a:cxnSpLocks/>
          </p:cNvCxnSpPr>
          <p:nvPr/>
        </p:nvCxnSpPr>
        <p:spPr>
          <a:xfrm>
            <a:off x="8343907" y="2285633"/>
            <a:ext cx="54293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CA8E5B-1634-0E4A-9295-801D0630FB56}"/>
              </a:ext>
            </a:extLst>
          </p:cNvPr>
          <p:cNvCxnSpPr>
            <a:cxnSpLocks/>
          </p:cNvCxnSpPr>
          <p:nvPr/>
        </p:nvCxnSpPr>
        <p:spPr>
          <a:xfrm flipV="1">
            <a:off x="8418062" y="3057540"/>
            <a:ext cx="468776" cy="2428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754FC5-4C3C-C442-A9AA-D46999EBBD72}"/>
              </a:ext>
            </a:extLst>
          </p:cNvPr>
          <p:cNvCxnSpPr>
            <a:cxnSpLocks/>
          </p:cNvCxnSpPr>
          <p:nvPr/>
        </p:nvCxnSpPr>
        <p:spPr>
          <a:xfrm>
            <a:off x="10436448" y="4327284"/>
            <a:ext cx="0" cy="7336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8">
            <a:extLst>
              <a:ext uri="{FF2B5EF4-FFF2-40B4-BE49-F238E27FC236}">
                <a16:creationId xmlns:a16="http://schemas.microsoft.com/office/drawing/2014/main" id="{2D82F78E-A28F-FB41-99C8-271FE990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Termset</a:t>
            </a:r>
            <a:r>
              <a:rPr lang="en-US" dirty="0"/>
              <a:t> Generator Flow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A02310E-CC2F-2F4F-AAD0-A1190B566877}"/>
              </a:ext>
            </a:extLst>
          </p:cNvPr>
          <p:cNvSpPr/>
          <p:nvPr/>
        </p:nvSpPr>
        <p:spPr>
          <a:xfrm>
            <a:off x="372546" y="1743088"/>
            <a:ext cx="1428750" cy="1255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Documents</a:t>
            </a:r>
          </a:p>
          <a:p>
            <a:pPr algn="ctr"/>
            <a:r>
              <a:rPr lang="en-US" dirty="0"/>
              <a:t>(CSV)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074A7B24-93D1-D547-89D0-A37693265991}"/>
              </a:ext>
            </a:extLst>
          </p:cNvPr>
          <p:cNvSpPr/>
          <p:nvPr/>
        </p:nvSpPr>
        <p:spPr>
          <a:xfrm>
            <a:off x="2123749" y="3145054"/>
            <a:ext cx="1428745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Medical Documents</a:t>
            </a:r>
          </a:p>
          <a:p>
            <a:pPr algn="ctr"/>
            <a:r>
              <a:rPr lang="en-US" dirty="0"/>
              <a:t>(CSV)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347D3C-C930-1D4C-976B-7EBD64293E32}"/>
              </a:ext>
            </a:extLst>
          </p:cNvPr>
          <p:cNvCxnSpPr>
            <a:cxnSpLocks/>
          </p:cNvCxnSpPr>
          <p:nvPr/>
        </p:nvCxnSpPr>
        <p:spPr>
          <a:xfrm>
            <a:off x="1017208" y="3145054"/>
            <a:ext cx="1022878" cy="7140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D2BC5F-91D3-304C-A281-457F340AFF71}"/>
              </a:ext>
            </a:extLst>
          </p:cNvPr>
          <p:cNvCxnSpPr>
            <a:cxnSpLocks/>
          </p:cNvCxnSpPr>
          <p:nvPr/>
        </p:nvCxnSpPr>
        <p:spPr>
          <a:xfrm flipV="1">
            <a:off x="3678313" y="3178976"/>
            <a:ext cx="1074178" cy="5741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3C9EC3D-075B-BC40-A5D3-0549E17578C6}"/>
              </a:ext>
            </a:extLst>
          </p:cNvPr>
          <p:cNvSpPr txBox="1"/>
          <p:nvPr/>
        </p:nvSpPr>
        <p:spPr>
          <a:xfrm>
            <a:off x="600075" y="4829175"/>
            <a:ext cx="51892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Collect medical documents and place into a CSV</a:t>
            </a:r>
          </a:p>
          <a:p>
            <a:pPr marL="342900" indent="-342900">
              <a:buAutoNum type="arabicPeriod"/>
            </a:pPr>
            <a:r>
              <a:rPr lang="en-US" dirty="0"/>
              <a:t>Annotate with </a:t>
            </a:r>
            <a:r>
              <a:rPr lang="en-US" dirty="0" err="1"/>
              <a:t>annotate_docs.py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Store UMLS concepts to look for in a CSV or JSON</a:t>
            </a:r>
          </a:p>
          <a:p>
            <a:pPr marL="342900" indent="-342900">
              <a:buAutoNum type="arabicPeriod"/>
            </a:pPr>
            <a:r>
              <a:rPr lang="en-US" dirty="0"/>
              <a:t>Run UI to find terms used for those concepts</a:t>
            </a:r>
          </a:p>
          <a:p>
            <a:pPr marL="342900" indent="-342900">
              <a:buAutoNum type="arabicPeriod"/>
            </a:pPr>
            <a:r>
              <a:rPr lang="en-US" dirty="0"/>
              <a:t>Review, modify, and save approved terms to JSON</a:t>
            </a:r>
          </a:p>
        </p:txBody>
      </p:sp>
    </p:spTree>
    <p:extLst>
      <p:ext uri="{BB962C8B-B14F-4D97-AF65-F5344CB8AC3E}">
        <p14:creationId xmlns:p14="http://schemas.microsoft.com/office/powerpoint/2010/main" val="300774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Termset Generator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Termset Generator Flow</dc:title>
  <dc:creator>Doug Billings</dc:creator>
  <cp:lastModifiedBy>Doug Billings</cp:lastModifiedBy>
  <cp:revision>1</cp:revision>
  <dcterms:created xsi:type="dcterms:W3CDTF">2021-08-23T15:03:33Z</dcterms:created>
  <dcterms:modified xsi:type="dcterms:W3CDTF">2021-08-23T16:38:41Z</dcterms:modified>
</cp:coreProperties>
</file>