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5" r:id="rId2"/>
    <p:sldId id="266" r:id="rId3"/>
    <p:sldId id="273" r:id="rId4"/>
    <p:sldId id="267" r:id="rId5"/>
    <p:sldId id="268" r:id="rId6"/>
    <p:sldId id="269" r:id="rId7"/>
    <p:sldId id="270" r:id="rId8"/>
    <p:sldId id="274" r:id="rId9"/>
    <p:sldId id="271" r:id="rId10"/>
    <p:sldId id="272" r:id="rId11"/>
    <p:sldId id="275"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29" autoAdjust="0"/>
  </p:normalViewPr>
  <p:slideViewPr>
    <p:cSldViewPr showGuides="1">
      <p:cViewPr varScale="1">
        <p:scale>
          <a:sx n="78" d="100"/>
          <a:sy n="78" d="100"/>
        </p:scale>
        <p:origin x="294" y="9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11/9/2018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11/9/2018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11/9/2018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11/9/2018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11/9/2018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11/9/2018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11/9/2018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11/9/2018</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11/9/2018</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11/9/2018</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11/9/2018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11/9/2018</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11/9/2018</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realpython.com/python-sockets/" TargetMode="External"/><Relationship Id="rId1" Type="http://schemas.openxmlformats.org/officeDocument/2006/relationships/slideLayout" Target="../slideLayouts/slideLayout2.xml"/><Relationship Id="rId5" Type="http://schemas.openxmlformats.org/officeDocument/2006/relationships/hyperlink" Target="https://docs.python.org/3/library/ssl.html#module-ssl" TargetMode="External"/><Relationship Id="rId4" Type="http://schemas.openxmlformats.org/officeDocument/2006/relationships/hyperlink" Target="https://www.geeksforgeeks.org/socket-programming-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Peer to peer </a:t>
            </a:r>
            <a:r>
              <a:rPr lang="en-US" dirty="0" smtClean="0"/>
              <a:t/>
            </a:r>
            <a:br>
              <a:rPr lang="en-US" dirty="0" smtClean="0"/>
            </a:br>
            <a:r>
              <a:rPr lang="en-US" dirty="0" smtClean="0"/>
              <a:t>chat</a:t>
            </a:r>
            <a:r>
              <a:rPr lang="en-US" dirty="0" smtClean="0"/>
              <a:t> </a:t>
            </a:r>
            <a:r>
              <a:rPr lang="en-US" dirty="0" smtClean="0"/>
              <a:t>app </a:t>
            </a:r>
            <a:r>
              <a:rPr lang="en-US" dirty="0" smtClean="0"/>
              <a:t/>
            </a:r>
            <a:br>
              <a:rPr lang="en-US" dirty="0" smtClean="0"/>
            </a:br>
            <a:r>
              <a:rPr lang="en-US" dirty="0" smtClean="0"/>
              <a:t>using </a:t>
            </a:r>
            <a:r>
              <a:rPr lang="en-US" dirty="0" smtClean="0"/>
              <a:t>python</a:t>
            </a:r>
            <a:endParaRPr lang="en-US"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Approaches</a:t>
            </a:r>
            <a:endParaRPr lang="en-US" dirty="0"/>
          </a:p>
        </p:txBody>
      </p:sp>
      <p:sp>
        <p:nvSpPr>
          <p:cNvPr id="3" name="Content Placeholder 2"/>
          <p:cNvSpPr>
            <a:spLocks noGrp="1"/>
          </p:cNvSpPr>
          <p:nvPr>
            <p:ph idx="1"/>
          </p:nvPr>
        </p:nvSpPr>
        <p:spPr>
          <a:xfrm>
            <a:off x="1522413" y="2590800"/>
            <a:ext cx="9134391" cy="2438401"/>
          </a:xfrm>
        </p:spPr>
        <p:txBody>
          <a:bodyPr/>
          <a:lstStyle/>
          <a:p>
            <a:r>
              <a:rPr lang="en-US" dirty="0" smtClean="0"/>
              <a:t>Chatroom for multiple people simultaneously</a:t>
            </a:r>
          </a:p>
          <a:p>
            <a:r>
              <a:rPr lang="en-US" dirty="0" smtClean="0"/>
              <a:t>Encryption</a:t>
            </a:r>
          </a:p>
          <a:p>
            <a:r>
              <a:rPr lang="en-US" dirty="0" smtClean="0"/>
              <a:t>Sending Files over sockets</a:t>
            </a:r>
          </a:p>
          <a:p>
            <a:r>
              <a:rPr lang="en-US" dirty="0" err="1" smtClean="0"/>
              <a:t>SocketServer</a:t>
            </a:r>
            <a:endParaRPr lang="en-US" dirty="0" smtClean="0"/>
          </a:p>
          <a:p>
            <a:endParaRPr lang="en-US" dirty="0"/>
          </a:p>
        </p:txBody>
      </p:sp>
    </p:spTree>
    <p:extLst>
      <p:ext uri="{BB962C8B-B14F-4D97-AF65-F5344CB8AC3E}">
        <p14:creationId xmlns:p14="http://schemas.microsoft.com/office/powerpoint/2010/main" val="112700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522413" y="2743200"/>
            <a:ext cx="9134391" cy="2133601"/>
          </a:xfrm>
        </p:spPr>
        <p:txBody>
          <a:bodyPr/>
          <a:lstStyle/>
          <a:p>
            <a:r>
              <a:rPr lang="en-US" dirty="0">
                <a:hlinkClick r:id="rId2"/>
              </a:rPr>
              <a:t>https://realpython.com/python-sockets</a:t>
            </a:r>
            <a:r>
              <a:rPr lang="en-US" dirty="0" smtClean="0">
                <a:hlinkClick r:id="rId2"/>
              </a:rPr>
              <a:t>/</a:t>
            </a:r>
            <a:endParaRPr lang="en-US" dirty="0" smtClean="0"/>
          </a:p>
          <a:p>
            <a:r>
              <a:rPr lang="en-US" dirty="0">
                <a:hlinkClick r:id="rId3"/>
              </a:rPr>
              <a:t>https://</a:t>
            </a:r>
            <a:r>
              <a:rPr lang="en-US" dirty="0" smtClean="0">
                <a:hlinkClick r:id="rId3"/>
              </a:rPr>
              <a:t>www.tutorialspoint.com/python/python_networking.htm</a:t>
            </a:r>
            <a:endParaRPr lang="en-US" dirty="0" smtClean="0"/>
          </a:p>
          <a:p>
            <a:r>
              <a:rPr lang="en-US" dirty="0">
                <a:hlinkClick r:id="rId4"/>
              </a:rPr>
              <a:t>https://www.geeksforgeeks.org/socket-programming-python</a:t>
            </a:r>
            <a:r>
              <a:rPr lang="en-US" dirty="0" smtClean="0">
                <a:hlinkClick r:id="rId4"/>
              </a:rPr>
              <a:t>/</a:t>
            </a:r>
            <a:endParaRPr lang="en-US" dirty="0" smtClean="0"/>
          </a:p>
          <a:p>
            <a:r>
              <a:rPr lang="en-US" dirty="0">
                <a:hlinkClick r:id="rId5"/>
              </a:rPr>
              <a:t>https://</a:t>
            </a:r>
            <a:r>
              <a:rPr lang="en-US" dirty="0" smtClean="0">
                <a:hlinkClick r:id="rId5"/>
              </a:rPr>
              <a:t>docs.python.org/3/library/ssl.html#module-ssl</a:t>
            </a:r>
            <a:endParaRPr lang="en-US" dirty="0" smtClean="0"/>
          </a:p>
        </p:txBody>
      </p:sp>
    </p:spTree>
    <p:extLst>
      <p:ext uri="{BB962C8B-B14F-4D97-AF65-F5344CB8AC3E}">
        <p14:creationId xmlns:p14="http://schemas.microsoft.com/office/powerpoint/2010/main" val="250066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Network Services</a:t>
            </a:r>
            <a:endParaRPr lang="en-US" dirty="0"/>
          </a:p>
        </p:txBody>
      </p:sp>
      <p:sp>
        <p:nvSpPr>
          <p:cNvPr id="7" name="Content Placeholder 6"/>
          <p:cNvSpPr>
            <a:spLocks noGrp="1"/>
          </p:cNvSpPr>
          <p:nvPr>
            <p:ph idx="1"/>
          </p:nvPr>
        </p:nvSpPr>
        <p:spPr>
          <a:xfrm>
            <a:off x="1522413" y="2362200"/>
            <a:ext cx="9134391" cy="3352800"/>
          </a:xfrm>
        </p:spPr>
        <p:txBody>
          <a:bodyPr>
            <a:normAutofit lnSpcReduction="10000"/>
          </a:bodyPr>
          <a:lstStyle/>
          <a:p>
            <a:pPr marL="0" indent="0">
              <a:buNone/>
            </a:pPr>
            <a:r>
              <a:rPr lang="en-US" dirty="0" smtClean="0"/>
              <a:t>There </a:t>
            </a:r>
            <a:r>
              <a:rPr lang="en-US" dirty="0"/>
              <a:t>are two levels to access network services</a:t>
            </a:r>
          </a:p>
          <a:p>
            <a:pPr marL="0" indent="0">
              <a:buNone/>
            </a:pPr>
            <a:r>
              <a:rPr lang="en-US" u="sng" dirty="0"/>
              <a:t>The low level</a:t>
            </a:r>
            <a:r>
              <a:rPr lang="en-US" dirty="0"/>
              <a:t>: At low </a:t>
            </a:r>
            <a:r>
              <a:rPr lang="en-US" dirty="0" smtClean="0"/>
              <a:t>level</a:t>
            </a:r>
            <a:r>
              <a:rPr lang="en-US" dirty="0"/>
              <a:t>, networking is provided by basic socket support which is supported by the operating system</a:t>
            </a:r>
          </a:p>
          <a:p>
            <a:pPr marL="0" indent="0">
              <a:buNone/>
            </a:pPr>
            <a:r>
              <a:rPr lang="en-US" u="sng" dirty="0"/>
              <a:t>The high level</a:t>
            </a:r>
            <a:r>
              <a:rPr lang="en-US" dirty="0"/>
              <a:t>: We use high level libraries which provide access to application level network protocol such as FTP or HTTP</a:t>
            </a:r>
            <a:r>
              <a:rPr lang="en-US" dirty="0" smtClean="0"/>
              <a:t>.</a:t>
            </a:r>
          </a:p>
          <a:p>
            <a:pPr marL="0" indent="0">
              <a:buNone/>
            </a:pPr>
            <a:endParaRPr lang="en-US" dirty="0" smtClean="0"/>
          </a:p>
          <a:p>
            <a:pPr marL="0" indent="0">
              <a:buNone/>
            </a:pPr>
            <a:r>
              <a:rPr lang="en-US" dirty="0" smtClean="0"/>
              <a:t>For this webinar, we will be focusing on low level i.e. developing our app using sockets</a:t>
            </a:r>
            <a:endParaRPr lang="en-US" dirty="0"/>
          </a:p>
        </p:txBody>
      </p:sp>
    </p:spTree>
    <p:extLst>
      <p:ext uri="{BB962C8B-B14F-4D97-AF65-F5344CB8AC3E}">
        <p14:creationId xmlns:p14="http://schemas.microsoft.com/office/powerpoint/2010/main" val="8950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idx="1"/>
          </p:nvPr>
        </p:nvSpPr>
        <p:spPr>
          <a:xfrm>
            <a:off x="1522413" y="2895600"/>
            <a:ext cx="9134391" cy="2362200"/>
          </a:xfrm>
        </p:spPr>
        <p:txBody>
          <a:bodyPr/>
          <a:lstStyle/>
          <a:p>
            <a:r>
              <a:rPr lang="en-US" dirty="0" smtClean="0"/>
              <a:t>Popularity and huge user base</a:t>
            </a:r>
          </a:p>
          <a:p>
            <a:r>
              <a:rPr lang="en-US" dirty="0" smtClean="0"/>
              <a:t>Shorter and simpler syntax</a:t>
            </a:r>
          </a:p>
          <a:p>
            <a:r>
              <a:rPr lang="en-US" dirty="0" smtClean="0"/>
              <a:t>Huge database of libraries created by users</a:t>
            </a:r>
            <a:endParaRPr lang="en-US" dirty="0"/>
          </a:p>
        </p:txBody>
      </p:sp>
    </p:spTree>
    <p:extLst>
      <p:ext uri="{BB962C8B-B14F-4D97-AF65-F5344CB8AC3E}">
        <p14:creationId xmlns:p14="http://schemas.microsoft.com/office/powerpoint/2010/main" val="409785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a:t>
            </a:r>
            <a:endParaRPr lang="en-US" dirty="0"/>
          </a:p>
        </p:txBody>
      </p:sp>
      <p:sp>
        <p:nvSpPr>
          <p:cNvPr id="3" name="Content Placeholder 2"/>
          <p:cNvSpPr>
            <a:spLocks noGrp="1"/>
          </p:cNvSpPr>
          <p:nvPr>
            <p:ph idx="1"/>
          </p:nvPr>
        </p:nvSpPr>
        <p:spPr>
          <a:xfrm>
            <a:off x="1522413" y="2362201"/>
            <a:ext cx="9134391" cy="2743200"/>
          </a:xfrm>
        </p:spPr>
        <p:txBody>
          <a:bodyPr/>
          <a:lstStyle/>
          <a:p>
            <a:pPr marL="0" indent="0">
              <a:buNone/>
            </a:pPr>
            <a:r>
              <a:rPr lang="en-US" dirty="0"/>
              <a:t>Socket also known as node, are the endpoints of the </a:t>
            </a:r>
            <a:r>
              <a:rPr lang="en-US" dirty="0" smtClean="0"/>
              <a:t>communication.</a:t>
            </a:r>
          </a:p>
          <a:p>
            <a:pPr marL="0" indent="0">
              <a:buNone/>
            </a:pPr>
            <a:r>
              <a:rPr lang="en-US" dirty="0"/>
              <a:t>Communication can happen among process on same machine or processes on different </a:t>
            </a:r>
            <a:r>
              <a:rPr lang="en-US" dirty="0" smtClean="0"/>
              <a:t>machines.</a:t>
            </a:r>
          </a:p>
          <a:p>
            <a:pPr marL="0" indent="0">
              <a:buNone/>
            </a:pPr>
            <a:r>
              <a:rPr lang="en-US" dirty="0"/>
              <a:t>One socket(node) listens on a particular port at an IP, while other socket reaches out to the other to form a connection. Server forms the listener socket while client reaches out to the server.</a:t>
            </a:r>
          </a:p>
        </p:txBody>
      </p:sp>
    </p:spTree>
    <p:extLst>
      <p:ext uri="{BB962C8B-B14F-4D97-AF65-F5344CB8AC3E}">
        <p14:creationId xmlns:p14="http://schemas.microsoft.com/office/powerpoint/2010/main" val="293962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sockets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Sockets have a long history. Their use originated with ARPANET in 1971 and later became an API in the Berkeley Software Distribution (BSD) operating system released in 1983 called Berkeley sockets.</a:t>
            </a:r>
          </a:p>
          <a:p>
            <a:pPr marL="0" indent="0">
              <a:buNone/>
            </a:pPr>
            <a:r>
              <a:rPr lang="en-US" dirty="0" smtClean="0"/>
              <a:t>When </a:t>
            </a:r>
            <a:r>
              <a:rPr lang="en-US" dirty="0"/>
              <a:t>the Internet took off in the 1990s with the World Wide Web, so did network programming. Web servers and browsers weren’t the only applications taking advantage of newly connected networks and using sockets. Client-server applications of all types and sizes came into widespread use.</a:t>
            </a:r>
          </a:p>
          <a:p>
            <a:pPr marL="0" indent="0">
              <a:buNone/>
            </a:pPr>
            <a:r>
              <a:rPr lang="en-US" dirty="0" smtClean="0"/>
              <a:t>Today</a:t>
            </a:r>
            <a:r>
              <a:rPr lang="en-US" dirty="0"/>
              <a:t>, although the underlying protocols used by the socket API have evolved over the years, and we’ve seen new ones, the low-level API has remained the same. </a:t>
            </a:r>
          </a:p>
        </p:txBody>
      </p:sp>
    </p:spTree>
    <p:extLst>
      <p:ext uri="{BB962C8B-B14F-4D97-AF65-F5344CB8AC3E}">
        <p14:creationId xmlns:p14="http://schemas.microsoft.com/office/powerpoint/2010/main" val="279928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17612" y="3086099"/>
            <a:ext cx="3886199" cy="609600"/>
          </a:xfrm>
        </p:spPr>
        <p:txBody>
          <a:bodyPr/>
          <a:lstStyle/>
          <a:p>
            <a:r>
              <a:rPr lang="en-US" dirty="0" smtClean="0"/>
              <a:t>Working of socket</a:t>
            </a:r>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2612" y="632774"/>
            <a:ext cx="4363136" cy="5516251"/>
          </a:xfrm>
        </p:spPr>
      </p:pic>
    </p:spTree>
    <p:extLst>
      <p:ext uri="{BB962C8B-B14F-4D97-AF65-F5344CB8AC3E}">
        <p14:creationId xmlns:p14="http://schemas.microsoft.com/office/powerpoint/2010/main" val="217326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5212" y="2514600"/>
            <a:ext cx="8229600" cy="1066800"/>
          </a:xfrm>
        </p:spPr>
        <p:txBody>
          <a:bodyPr/>
          <a:lstStyle/>
          <a:p>
            <a:r>
              <a:rPr lang="en-US" dirty="0" smtClean="0"/>
              <a:t>Hands on Session</a:t>
            </a:r>
            <a:endParaRPr lang="en-US" dirty="0"/>
          </a:p>
        </p:txBody>
      </p:sp>
      <p:sp>
        <p:nvSpPr>
          <p:cNvPr id="5" name="Subtitle 4"/>
          <p:cNvSpPr>
            <a:spLocks noGrp="1"/>
          </p:cNvSpPr>
          <p:nvPr>
            <p:ph type="subTitle" idx="1"/>
          </p:nvPr>
        </p:nvSpPr>
        <p:spPr>
          <a:xfrm>
            <a:off x="1065211" y="3657600"/>
            <a:ext cx="8229600" cy="1219200"/>
          </a:xfrm>
        </p:spPr>
        <p:txBody>
          <a:bodyPr/>
          <a:lstStyle/>
          <a:p>
            <a:r>
              <a:rPr lang="en-US" dirty="0" smtClean="0"/>
              <a:t>Server Socket application</a:t>
            </a:r>
            <a:endParaRPr lang="en-US" dirty="0"/>
          </a:p>
        </p:txBody>
      </p:sp>
    </p:spTree>
    <p:extLst>
      <p:ext uri="{BB962C8B-B14F-4D97-AF65-F5344CB8AC3E}">
        <p14:creationId xmlns:p14="http://schemas.microsoft.com/office/powerpoint/2010/main" val="416089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ckets loopback interfac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03212" y="2121427"/>
            <a:ext cx="4861560" cy="34296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ckets ethernet interfac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65812" y="2043941"/>
            <a:ext cx="5882488" cy="3584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02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5212" y="2514600"/>
            <a:ext cx="8229600" cy="1066800"/>
          </a:xfrm>
        </p:spPr>
        <p:txBody>
          <a:bodyPr/>
          <a:lstStyle/>
          <a:p>
            <a:r>
              <a:rPr lang="en-US" dirty="0" smtClean="0"/>
              <a:t>Hands on Session</a:t>
            </a:r>
            <a:endParaRPr lang="en-US" dirty="0"/>
          </a:p>
        </p:txBody>
      </p:sp>
      <p:sp>
        <p:nvSpPr>
          <p:cNvPr id="5" name="Subtitle 4"/>
          <p:cNvSpPr>
            <a:spLocks noGrp="1"/>
          </p:cNvSpPr>
          <p:nvPr>
            <p:ph type="subTitle" idx="1"/>
          </p:nvPr>
        </p:nvSpPr>
        <p:spPr>
          <a:xfrm>
            <a:off x="1065211" y="3657600"/>
            <a:ext cx="8229600" cy="1219200"/>
          </a:xfrm>
        </p:spPr>
        <p:txBody>
          <a:bodyPr/>
          <a:lstStyle/>
          <a:p>
            <a:r>
              <a:rPr lang="en-US" dirty="0" smtClean="0"/>
              <a:t>Client Socket application</a:t>
            </a:r>
            <a:endParaRPr lang="en-US" dirty="0"/>
          </a:p>
        </p:txBody>
      </p:sp>
    </p:spTree>
    <p:extLst>
      <p:ext uri="{BB962C8B-B14F-4D97-AF65-F5344CB8AC3E}">
        <p14:creationId xmlns:p14="http://schemas.microsoft.com/office/powerpoint/2010/main" val="399576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121</TotalTime>
  <Words>324</Words>
  <Application>Microsoft Office PowerPoint</Application>
  <PresentationFormat>Custom</PresentationFormat>
  <Paragraphs>34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Digital Blue Tunnel 16x9</vt:lpstr>
      <vt:lpstr>Peer to peer  chat app  using python</vt:lpstr>
      <vt:lpstr>Network Services</vt:lpstr>
      <vt:lpstr>Why Python?</vt:lpstr>
      <vt:lpstr>Sockets</vt:lpstr>
      <vt:lpstr>A brief history of sockets</vt:lpstr>
      <vt:lpstr>Working of socket</vt:lpstr>
      <vt:lpstr>Hands on Session</vt:lpstr>
      <vt:lpstr>PowerPoint Presentation</vt:lpstr>
      <vt:lpstr>Hands on Session</vt:lpstr>
      <vt:lpstr>Further Approaches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 to peer networking app using python</dc:title>
  <dc:creator>Bhumij Gupta</dc:creator>
  <cp:lastModifiedBy>Bhumij Gupta</cp:lastModifiedBy>
  <cp:revision>11</cp:revision>
  <dcterms:created xsi:type="dcterms:W3CDTF">2018-11-09T04:06:41Z</dcterms:created>
  <dcterms:modified xsi:type="dcterms:W3CDTF">2018-11-09T16:30:33Z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