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ACF03-B731-4853-B143-FD13241B1EEB}" v="18" dt="2022-09-24T02:55:35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GADO CAMACHO, Faustino (CIMMYT)" userId="28b97c38-2fda-445a-9793-98c38858fcb1" providerId="ADAL" clId="{66D48324-CF60-49DB-908D-B6CDC1BD0A88}"/>
    <pc:docChg chg="undo custSel modSld">
      <pc:chgData name="DELGADO CAMACHO, Faustino (CIMMYT)" userId="28b97c38-2fda-445a-9793-98c38858fcb1" providerId="ADAL" clId="{66D48324-CF60-49DB-908D-B6CDC1BD0A88}" dt="2022-08-22T18:29:11.106" v="225" actId="113"/>
      <pc:docMkLst>
        <pc:docMk/>
      </pc:docMkLst>
      <pc:sldChg chg="modSp mod">
        <pc:chgData name="DELGADO CAMACHO, Faustino (CIMMYT)" userId="28b97c38-2fda-445a-9793-98c38858fcb1" providerId="ADAL" clId="{66D48324-CF60-49DB-908D-B6CDC1BD0A88}" dt="2022-08-22T18:29:11.106" v="225" actId="113"/>
        <pc:sldMkLst>
          <pc:docMk/>
          <pc:sldMk cId="3899483049" sldId="256"/>
        </pc:sldMkLst>
        <pc:spChg chg="mod">
          <ac:chgData name="DELGADO CAMACHO, Faustino (CIMMYT)" userId="28b97c38-2fda-445a-9793-98c38858fcb1" providerId="ADAL" clId="{66D48324-CF60-49DB-908D-B6CDC1BD0A88}" dt="2022-08-22T18:29:11.106" v="225" actId="113"/>
          <ac:spMkLst>
            <pc:docMk/>
            <pc:sldMk cId="3899483049" sldId="256"/>
            <ac:spMk id="36" creationId="{FEF9C166-6984-4CCB-9631-654E91E53067}"/>
          </ac:spMkLst>
        </pc:spChg>
      </pc:sldChg>
      <pc:sldChg chg="modSp mod">
        <pc:chgData name="DELGADO CAMACHO, Faustino (CIMMYT)" userId="28b97c38-2fda-445a-9793-98c38858fcb1" providerId="ADAL" clId="{66D48324-CF60-49DB-908D-B6CDC1BD0A88}" dt="2022-08-22T18:22:22.284" v="129" actId="20577"/>
        <pc:sldMkLst>
          <pc:docMk/>
          <pc:sldMk cId="4121569647" sldId="257"/>
        </pc:sldMkLst>
        <pc:spChg chg="mod">
          <ac:chgData name="DELGADO CAMACHO, Faustino (CIMMYT)" userId="28b97c38-2fda-445a-9793-98c38858fcb1" providerId="ADAL" clId="{66D48324-CF60-49DB-908D-B6CDC1BD0A88}" dt="2022-08-22T18:00:29.419" v="22" actId="313"/>
          <ac:spMkLst>
            <pc:docMk/>
            <pc:sldMk cId="4121569647" sldId="257"/>
            <ac:spMk id="2" creationId="{091B1985-A03D-49CE-81A3-B1EBF8E09E9F}"/>
          </ac:spMkLst>
        </pc:spChg>
        <pc:spChg chg="mod">
          <ac:chgData name="DELGADO CAMACHO, Faustino (CIMMYT)" userId="28b97c38-2fda-445a-9793-98c38858fcb1" providerId="ADAL" clId="{66D48324-CF60-49DB-908D-B6CDC1BD0A88}" dt="2022-08-22T18:12:57.988" v="88" actId="20577"/>
          <ac:spMkLst>
            <pc:docMk/>
            <pc:sldMk cId="4121569647" sldId="257"/>
            <ac:spMk id="3" creationId="{63C5A954-E60D-4449-8CFB-EB6E199D1546}"/>
          </ac:spMkLst>
        </pc:spChg>
        <pc:spChg chg="mod">
          <ac:chgData name="DELGADO CAMACHO, Faustino (CIMMYT)" userId="28b97c38-2fda-445a-9793-98c38858fcb1" providerId="ADAL" clId="{66D48324-CF60-49DB-908D-B6CDC1BD0A88}" dt="2022-08-22T18:00:47.932" v="37" actId="20577"/>
          <ac:spMkLst>
            <pc:docMk/>
            <pc:sldMk cId="4121569647" sldId="257"/>
            <ac:spMk id="17" creationId="{7E3E3204-0A3A-4D54-907C-76E3150D89C6}"/>
          </ac:spMkLst>
        </pc:spChg>
        <pc:spChg chg="mod">
          <ac:chgData name="DELGADO CAMACHO, Faustino (CIMMYT)" userId="28b97c38-2fda-445a-9793-98c38858fcb1" providerId="ADAL" clId="{66D48324-CF60-49DB-908D-B6CDC1BD0A88}" dt="2022-08-22T18:12:38.420" v="77" actId="20577"/>
          <ac:spMkLst>
            <pc:docMk/>
            <pc:sldMk cId="4121569647" sldId="257"/>
            <ac:spMk id="20" creationId="{8201D0F2-3E94-45C3-B9EE-AA02862C5144}"/>
          </ac:spMkLst>
        </pc:spChg>
        <pc:spChg chg="mod">
          <ac:chgData name="DELGADO CAMACHO, Faustino (CIMMYT)" userId="28b97c38-2fda-445a-9793-98c38858fcb1" providerId="ADAL" clId="{66D48324-CF60-49DB-908D-B6CDC1BD0A88}" dt="2022-08-22T18:13:02.593" v="89" actId="255"/>
          <ac:spMkLst>
            <pc:docMk/>
            <pc:sldMk cId="4121569647" sldId="257"/>
            <ac:spMk id="24" creationId="{F69320B7-03F8-4288-B477-91F596943C73}"/>
          </ac:spMkLst>
        </pc:spChg>
        <pc:spChg chg="mod">
          <ac:chgData name="DELGADO CAMACHO, Faustino (CIMMYT)" userId="28b97c38-2fda-445a-9793-98c38858fcb1" providerId="ADAL" clId="{66D48324-CF60-49DB-908D-B6CDC1BD0A88}" dt="2022-08-22T18:13:08.740" v="90" actId="20577"/>
          <ac:spMkLst>
            <pc:docMk/>
            <pc:sldMk cId="4121569647" sldId="257"/>
            <ac:spMk id="37" creationId="{2E36E154-5E32-42F4-917B-AD31570D636F}"/>
          </ac:spMkLst>
        </pc:spChg>
        <pc:spChg chg="mod">
          <ac:chgData name="DELGADO CAMACHO, Faustino (CIMMYT)" userId="28b97c38-2fda-445a-9793-98c38858fcb1" providerId="ADAL" clId="{66D48324-CF60-49DB-908D-B6CDC1BD0A88}" dt="2022-08-22T18:21:51.311" v="102" actId="20577"/>
          <ac:spMkLst>
            <pc:docMk/>
            <pc:sldMk cId="4121569647" sldId="257"/>
            <ac:spMk id="42" creationId="{FE01D131-B236-471B-8CA6-71B162FEFBDE}"/>
          </ac:spMkLst>
        </pc:spChg>
        <pc:spChg chg="mod">
          <ac:chgData name="DELGADO CAMACHO, Faustino (CIMMYT)" userId="28b97c38-2fda-445a-9793-98c38858fcb1" providerId="ADAL" clId="{66D48324-CF60-49DB-908D-B6CDC1BD0A88}" dt="2022-08-22T18:22:07.540" v="118" actId="20577"/>
          <ac:spMkLst>
            <pc:docMk/>
            <pc:sldMk cId="4121569647" sldId="257"/>
            <ac:spMk id="44" creationId="{C5D0B54D-259B-4AF1-AC76-58CFD63C622C}"/>
          </ac:spMkLst>
        </pc:spChg>
        <pc:spChg chg="mod">
          <ac:chgData name="DELGADO CAMACHO, Faustino (CIMMYT)" userId="28b97c38-2fda-445a-9793-98c38858fcb1" providerId="ADAL" clId="{66D48324-CF60-49DB-908D-B6CDC1BD0A88}" dt="2022-08-22T18:21:59.636" v="107" actId="20577"/>
          <ac:spMkLst>
            <pc:docMk/>
            <pc:sldMk cId="4121569647" sldId="257"/>
            <ac:spMk id="52" creationId="{38BB266C-F479-4739-AC2A-C331A6BA86E3}"/>
          </ac:spMkLst>
        </pc:spChg>
        <pc:spChg chg="mod">
          <ac:chgData name="DELGADO CAMACHO, Faustino (CIMMYT)" userId="28b97c38-2fda-445a-9793-98c38858fcb1" providerId="ADAL" clId="{66D48324-CF60-49DB-908D-B6CDC1BD0A88}" dt="2022-08-22T18:22:22.284" v="129" actId="20577"/>
          <ac:spMkLst>
            <pc:docMk/>
            <pc:sldMk cId="4121569647" sldId="257"/>
            <ac:spMk id="56" creationId="{7E5703E9-FD5B-4583-8654-93BD4BDDB431}"/>
          </ac:spMkLst>
        </pc:spChg>
      </pc:sldChg>
      <pc:sldChg chg="modSp mod">
        <pc:chgData name="DELGADO CAMACHO, Faustino (CIMMYT)" userId="28b97c38-2fda-445a-9793-98c38858fcb1" providerId="ADAL" clId="{66D48324-CF60-49DB-908D-B6CDC1BD0A88}" dt="2022-08-22T18:27:00.843" v="165" actId="20577"/>
        <pc:sldMkLst>
          <pc:docMk/>
          <pc:sldMk cId="2428798207" sldId="258"/>
        </pc:sldMkLst>
        <pc:spChg chg="mod">
          <ac:chgData name="DELGADO CAMACHO, Faustino (CIMMYT)" userId="28b97c38-2fda-445a-9793-98c38858fcb1" providerId="ADAL" clId="{66D48324-CF60-49DB-908D-B6CDC1BD0A88}" dt="2022-08-22T18:22:55.798" v="134" actId="790"/>
          <ac:spMkLst>
            <pc:docMk/>
            <pc:sldMk cId="2428798207" sldId="258"/>
            <ac:spMk id="8" creationId="{E8F3537A-39AF-4CFA-926D-EB619672F5EB}"/>
          </ac:spMkLst>
        </pc:spChg>
        <pc:spChg chg="mod">
          <ac:chgData name="DELGADO CAMACHO, Faustino (CIMMYT)" userId="28b97c38-2fda-445a-9793-98c38858fcb1" providerId="ADAL" clId="{66D48324-CF60-49DB-908D-B6CDC1BD0A88}" dt="2022-08-22T18:23:02.270" v="135" actId="20577"/>
          <ac:spMkLst>
            <pc:docMk/>
            <pc:sldMk cId="2428798207" sldId="258"/>
            <ac:spMk id="9" creationId="{8AB4246E-006B-41F4-A5EF-256F36AA4D13}"/>
          </ac:spMkLst>
        </pc:spChg>
        <pc:spChg chg="mod">
          <ac:chgData name="DELGADO CAMACHO, Faustino (CIMMYT)" userId="28b97c38-2fda-445a-9793-98c38858fcb1" providerId="ADAL" clId="{66D48324-CF60-49DB-908D-B6CDC1BD0A88}" dt="2022-08-22T18:23:03.804" v="136" actId="20577"/>
          <ac:spMkLst>
            <pc:docMk/>
            <pc:sldMk cId="2428798207" sldId="258"/>
            <ac:spMk id="10" creationId="{E0BB6F23-7961-4228-8674-9293CF8D2DAB}"/>
          </ac:spMkLst>
        </pc:spChg>
        <pc:spChg chg="mod">
          <ac:chgData name="DELGADO CAMACHO, Faustino (CIMMYT)" userId="28b97c38-2fda-445a-9793-98c38858fcb1" providerId="ADAL" clId="{66D48324-CF60-49DB-908D-B6CDC1BD0A88}" dt="2022-08-22T18:23:05.277" v="137" actId="20577"/>
          <ac:spMkLst>
            <pc:docMk/>
            <pc:sldMk cId="2428798207" sldId="258"/>
            <ac:spMk id="11" creationId="{672660C8-D826-466E-88FD-7D1C72730D18}"/>
          </ac:spMkLst>
        </pc:spChg>
        <pc:spChg chg="mod">
          <ac:chgData name="DELGADO CAMACHO, Faustino (CIMMYT)" userId="28b97c38-2fda-445a-9793-98c38858fcb1" providerId="ADAL" clId="{66D48324-CF60-49DB-908D-B6CDC1BD0A88}" dt="2022-08-22T18:23:19.365" v="145" actId="20577"/>
          <ac:spMkLst>
            <pc:docMk/>
            <pc:sldMk cId="2428798207" sldId="258"/>
            <ac:spMk id="53" creationId="{C259AF6C-ACF5-4E0A-91E2-2FAEFF67A167}"/>
          </ac:spMkLst>
        </pc:spChg>
        <pc:spChg chg="mod">
          <ac:chgData name="DELGADO CAMACHO, Faustino (CIMMYT)" userId="28b97c38-2fda-445a-9793-98c38858fcb1" providerId="ADAL" clId="{66D48324-CF60-49DB-908D-B6CDC1BD0A88}" dt="2022-08-22T18:23:39.845" v="146" actId="20577"/>
          <ac:spMkLst>
            <pc:docMk/>
            <pc:sldMk cId="2428798207" sldId="258"/>
            <ac:spMk id="54" creationId="{61010F86-7156-47A6-9782-4816E0528D9A}"/>
          </ac:spMkLst>
        </pc:spChg>
        <pc:spChg chg="mod">
          <ac:chgData name="DELGADO CAMACHO, Faustino (CIMMYT)" userId="28b97c38-2fda-445a-9793-98c38858fcb1" providerId="ADAL" clId="{66D48324-CF60-49DB-908D-B6CDC1BD0A88}" dt="2022-08-22T18:23:43.228" v="147" actId="20577"/>
          <ac:spMkLst>
            <pc:docMk/>
            <pc:sldMk cId="2428798207" sldId="258"/>
            <ac:spMk id="55" creationId="{4FCEFE34-8C39-4780-9947-9EA0772DC12A}"/>
          </ac:spMkLst>
        </pc:spChg>
        <pc:spChg chg="mod">
          <ac:chgData name="DELGADO CAMACHO, Faustino (CIMMYT)" userId="28b97c38-2fda-445a-9793-98c38858fcb1" providerId="ADAL" clId="{66D48324-CF60-49DB-908D-B6CDC1BD0A88}" dt="2022-08-22T18:26:54.998" v="164" actId="20577"/>
          <ac:spMkLst>
            <pc:docMk/>
            <pc:sldMk cId="2428798207" sldId="258"/>
            <ac:spMk id="56" creationId="{05C1EFE5-67E2-4618-9CF8-A985E387E48E}"/>
          </ac:spMkLst>
        </pc:spChg>
        <pc:spChg chg="mod">
          <ac:chgData name="DELGADO CAMACHO, Faustino (CIMMYT)" userId="28b97c38-2fda-445a-9793-98c38858fcb1" providerId="ADAL" clId="{66D48324-CF60-49DB-908D-B6CDC1BD0A88}" dt="2022-08-22T18:24:16.987" v="153" actId="20577"/>
          <ac:spMkLst>
            <pc:docMk/>
            <pc:sldMk cId="2428798207" sldId="258"/>
            <ac:spMk id="70" creationId="{9E02816B-9224-442E-A438-03E157F69170}"/>
          </ac:spMkLst>
        </pc:spChg>
        <pc:spChg chg="mod">
          <ac:chgData name="DELGADO CAMACHO, Faustino (CIMMYT)" userId="28b97c38-2fda-445a-9793-98c38858fcb1" providerId="ADAL" clId="{66D48324-CF60-49DB-908D-B6CDC1BD0A88}" dt="2022-08-22T18:24:29.404" v="154" actId="1076"/>
          <ac:spMkLst>
            <pc:docMk/>
            <pc:sldMk cId="2428798207" sldId="258"/>
            <ac:spMk id="75" creationId="{8737680F-7DDA-4BB8-B43F-B665DFC7A83A}"/>
          </ac:spMkLst>
        </pc:spChg>
        <pc:spChg chg="mod">
          <ac:chgData name="DELGADO CAMACHO, Faustino (CIMMYT)" userId="28b97c38-2fda-445a-9793-98c38858fcb1" providerId="ADAL" clId="{66D48324-CF60-49DB-908D-B6CDC1BD0A88}" dt="2022-08-22T18:27:00.843" v="165" actId="20577"/>
          <ac:spMkLst>
            <pc:docMk/>
            <pc:sldMk cId="2428798207" sldId="258"/>
            <ac:spMk id="78" creationId="{1537DE41-46F9-43FC-8179-8AAB9AB2895D}"/>
          </ac:spMkLst>
        </pc:spChg>
        <pc:cxnChg chg="mod">
          <ac:chgData name="DELGADO CAMACHO, Faustino (CIMMYT)" userId="28b97c38-2fda-445a-9793-98c38858fcb1" providerId="ADAL" clId="{66D48324-CF60-49DB-908D-B6CDC1BD0A88}" dt="2022-08-22T18:26:50.477" v="159" actId="14100"/>
          <ac:cxnSpMkLst>
            <pc:docMk/>
            <pc:sldMk cId="2428798207" sldId="258"/>
            <ac:cxnSpMk id="64" creationId="{08CAFEAB-C8D2-4B0F-87BA-06210571D07F}"/>
          </ac:cxnSpMkLst>
        </pc:cxnChg>
      </pc:sldChg>
      <pc:sldChg chg="addSp modSp mod">
        <pc:chgData name="DELGADO CAMACHO, Faustino (CIMMYT)" userId="28b97c38-2fda-445a-9793-98c38858fcb1" providerId="ADAL" clId="{66D48324-CF60-49DB-908D-B6CDC1BD0A88}" dt="2022-08-22T18:28:35.602" v="192" actId="1076"/>
        <pc:sldMkLst>
          <pc:docMk/>
          <pc:sldMk cId="985864334" sldId="259"/>
        </pc:sldMkLst>
        <pc:spChg chg="add mod">
          <ac:chgData name="DELGADO CAMACHO, Faustino (CIMMYT)" userId="28b97c38-2fda-445a-9793-98c38858fcb1" providerId="ADAL" clId="{66D48324-CF60-49DB-908D-B6CDC1BD0A88}" dt="2022-08-22T18:28:29.963" v="190" actId="1076"/>
          <ac:spMkLst>
            <pc:docMk/>
            <pc:sldMk cId="985864334" sldId="259"/>
            <ac:spMk id="4" creationId="{B18FDBCD-25AC-8CB9-5D47-9C459936BB81}"/>
          </ac:spMkLst>
        </pc:spChg>
        <pc:spChg chg="add mod">
          <ac:chgData name="DELGADO CAMACHO, Faustino (CIMMYT)" userId="28b97c38-2fda-445a-9793-98c38858fcb1" providerId="ADAL" clId="{66D48324-CF60-49DB-908D-B6CDC1BD0A88}" dt="2022-08-22T18:28:35.602" v="192" actId="1076"/>
          <ac:spMkLst>
            <pc:docMk/>
            <pc:sldMk cId="985864334" sldId="259"/>
            <ac:spMk id="7" creationId="{0A5F0FCC-0B98-A01D-5875-FF356777D528}"/>
          </ac:spMkLst>
        </pc:spChg>
        <pc:spChg chg="mod">
          <ac:chgData name="DELGADO CAMACHO, Faustino (CIMMYT)" userId="28b97c38-2fda-445a-9793-98c38858fcb1" providerId="ADAL" clId="{66D48324-CF60-49DB-908D-B6CDC1BD0A88}" dt="2022-08-22T18:28:17.316" v="188" actId="20577"/>
          <ac:spMkLst>
            <pc:docMk/>
            <pc:sldMk cId="985864334" sldId="259"/>
            <ac:spMk id="21" creationId="{F820A415-99FF-449B-ABB0-EE5857F65484}"/>
          </ac:spMkLst>
        </pc:spChg>
      </pc:sldChg>
    </pc:docChg>
  </pc:docChgLst>
  <pc:docChgLst>
    <pc:chgData name="Faustino DELGADO CAMACHO" userId="65d30c2a-919a-436d-8482-df47cf18312a" providerId="ADAL" clId="{1D1ACF03-B731-4853-B143-FD13241B1EEB}"/>
    <pc:docChg chg="undo custSel addSld modSld">
      <pc:chgData name="Faustino DELGADO CAMACHO" userId="65d30c2a-919a-436d-8482-df47cf18312a" providerId="ADAL" clId="{1D1ACF03-B731-4853-B143-FD13241B1EEB}" dt="2022-09-24T02:56:38.543" v="290" actId="1076"/>
      <pc:docMkLst>
        <pc:docMk/>
      </pc:docMkLst>
      <pc:sldChg chg="modSp mod">
        <pc:chgData name="Faustino DELGADO CAMACHO" userId="65d30c2a-919a-436d-8482-df47cf18312a" providerId="ADAL" clId="{1D1ACF03-B731-4853-B143-FD13241B1EEB}" dt="2022-09-24T02:36:08.466" v="10" actId="20577"/>
        <pc:sldMkLst>
          <pc:docMk/>
          <pc:sldMk cId="985864334" sldId="259"/>
        </pc:sldMkLst>
        <pc:spChg chg="mod">
          <ac:chgData name="Faustino DELGADO CAMACHO" userId="65d30c2a-919a-436d-8482-df47cf18312a" providerId="ADAL" clId="{1D1ACF03-B731-4853-B143-FD13241B1EEB}" dt="2022-09-24T02:36:08.466" v="10" actId="20577"/>
          <ac:spMkLst>
            <pc:docMk/>
            <pc:sldMk cId="985864334" sldId="259"/>
            <ac:spMk id="57" creationId="{CB994521-6AE2-486B-BA41-3878B8ED039C}"/>
          </ac:spMkLst>
        </pc:spChg>
      </pc:sldChg>
      <pc:sldChg chg="modSp mod">
        <pc:chgData name="Faustino DELGADO CAMACHO" userId="65d30c2a-919a-436d-8482-df47cf18312a" providerId="ADAL" clId="{1D1ACF03-B731-4853-B143-FD13241B1EEB}" dt="2022-09-24T02:56:38.543" v="290" actId="1076"/>
        <pc:sldMkLst>
          <pc:docMk/>
          <pc:sldMk cId="2736884258" sldId="260"/>
        </pc:sldMkLst>
        <pc:spChg chg="mod">
          <ac:chgData name="Faustino DELGADO CAMACHO" userId="65d30c2a-919a-436d-8482-df47cf18312a" providerId="ADAL" clId="{1D1ACF03-B731-4853-B143-FD13241B1EEB}" dt="2022-09-24T02:56:13.925" v="286" actId="20577"/>
          <ac:spMkLst>
            <pc:docMk/>
            <pc:sldMk cId="2736884258" sldId="260"/>
            <ac:spMk id="4" creationId="{CF5B5206-8DE4-40DA-ACDD-862D5996D593}"/>
          </ac:spMkLst>
        </pc:spChg>
        <pc:spChg chg="mod">
          <ac:chgData name="Faustino DELGADO CAMACHO" userId="65d30c2a-919a-436d-8482-df47cf18312a" providerId="ADAL" clId="{1D1ACF03-B731-4853-B143-FD13241B1EEB}" dt="2022-09-24T02:56:30.276" v="287" actId="1076"/>
          <ac:spMkLst>
            <pc:docMk/>
            <pc:sldMk cId="2736884258" sldId="260"/>
            <ac:spMk id="38" creationId="{D3251CDB-90FA-42C4-85F5-C659F4E17652}"/>
          </ac:spMkLst>
        </pc:spChg>
        <pc:spChg chg="mod">
          <ac:chgData name="Faustino DELGADO CAMACHO" userId="65d30c2a-919a-436d-8482-df47cf18312a" providerId="ADAL" clId="{1D1ACF03-B731-4853-B143-FD13241B1EEB}" dt="2022-09-24T02:56:38.543" v="290" actId="1076"/>
          <ac:spMkLst>
            <pc:docMk/>
            <pc:sldMk cId="2736884258" sldId="260"/>
            <ac:spMk id="42" creationId="{9C106312-8BB8-4F0E-86A1-864D00FE2993}"/>
          </ac:spMkLst>
        </pc:spChg>
      </pc:sldChg>
      <pc:sldChg chg="addSp delSp modSp add mod">
        <pc:chgData name="Faustino DELGADO CAMACHO" userId="65d30c2a-919a-436d-8482-df47cf18312a" providerId="ADAL" clId="{1D1ACF03-B731-4853-B143-FD13241B1EEB}" dt="2022-09-24T02:48:52.826" v="124" actId="1076"/>
        <pc:sldMkLst>
          <pc:docMk/>
          <pc:sldMk cId="3853496225" sldId="261"/>
        </pc:sldMkLst>
        <pc:spChg chg="del">
          <ac:chgData name="Faustino DELGADO CAMACHO" userId="65d30c2a-919a-436d-8482-df47cf18312a" providerId="ADAL" clId="{1D1ACF03-B731-4853-B143-FD13241B1EEB}" dt="2022-09-24T02:48:36.392" v="120" actId="478"/>
          <ac:spMkLst>
            <pc:docMk/>
            <pc:sldMk cId="3853496225" sldId="261"/>
            <ac:spMk id="3" creationId="{6278F206-16E4-4A9F-9814-8C7D731B3825}"/>
          </ac:spMkLst>
        </pc:spChg>
        <pc:spChg chg="mod">
          <ac:chgData name="Faustino DELGADO CAMACHO" userId="65d30c2a-919a-436d-8482-df47cf18312a" providerId="ADAL" clId="{1D1ACF03-B731-4853-B143-FD13241B1EEB}" dt="2022-09-24T02:40:31.992" v="14" actId="20577"/>
          <ac:spMkLst>
            <pc:docMk/>
            <pc:sldMk cId="3853496225" sldId="261"/>
            <ac:spMk id="4" creationId="{CF5B5206-8DE4-40DA-ACDD-862D5996D593}"/>
          </ac:spMkLst>
        </pc:spChg>
        <pc:spChg chg="del">
          <ac:chgData name="Faustino DELGADO CAMACHO" userId="65d30c2a-919a-436d-8482-df47cf18312a" providerId="ADAL" clId="{1D1ACF03-B731-4853-B143-FD13241B1EEB}" dt="2022-09-24T02:41:00.484" v="15" actId="478"/>
          <ac:spMkLst>
            <pc:docMk/>
            <pc:sldMk cId="3853496225" sldId="261"/>
            <ac:spMk id="5" creationId="{8788F9DA-4C4A-441E-A1BC-4DCF0622494B}"/>
          </ac:spMkLst>
        </pc:spChg>
        <pc:spChg chg="del">
          <ac:chgData name="Faustino DELGADO CAMACHO" userId="65d30c2a-919a-436d-8482-df47cf18312a" providerId="ADAL" clId="{1D1ACF03-B731-4853-B143-FD13241B1EEB}" dt="2022-09-24T02:41:00.484" v="15" actId="478"/>
          <ac:spMkLst>
            <pc:docMk/>
            <pc:sldMk cId="3853496225" sldId="261"/>
            <ac:spMk id="6" creationId="{2E8419A3-2A22-44E3-9FFA-07488A87D692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9" creationId="{741CE77D-CAEA-EB56-6C0A-67CFB6A396E4}"/>
          </ac:spMkLst>
        </pc:spChg>
        <pc:spChg chg="del">
          <ac:chgData name="Faustino DELGADO CAMACHO" userId="65d30c2a-919a-436d-8482-df47cf18312a" providerId="ADAL" clId="{1D1ACF03-B731-4853-B143-FD13241B1EEB}" dt="2022-09-24T02:41:00.484" v="15" actId="478"/>
          <ac:spMkLst>
            <pc:docMk/>
            <pc:sldMk cId="3853496225" sldId="261"/>
            <ac:spMk id="11" creationId="{C942C404-9DBA-4F57-8898-3ACA94D86758}"/>
          </ac:spMkLst>
        </pc:spChg>
        <pc:spChg chg="del">
          <ac:chgData name="Faustino DELGADO CAMACHO" userId="65d30c2a-919a-436d-8482-df47cf18312a" providerId="ADAL" clId="{1D1ACF03-B731-4853-B143-FD13241B1EEB}" dt="2022-09-24T02:41:00.484" v="15" actId="478"/>
          <ac:spMkLst>
            <pc:docMk/>
            <pc:sldMk cId="3853496225" sldId="261"/>
            <ac:spMk id="12" creationId="{2CFCDEBD-03A2-49C8-906A-031C09C94931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14" creationId="{B37028A8-CC36-2A4D-4857-1E421DD40B6C}"/>
          </ac:spMkLst>
        </pc:spChg>
        <pc:spChg chg="del">
          <ac:chgData name="Faustino DELGADO CAMACHO" userId="65d30c2a-919a-436d-8482-df47cf18312a" providerId="ADAL" clId="{1D1ACF03-B731-4853-B143-FD13241B1EEB}" dt="2022-09-24T02:48:36.392" v="120" actId="478"/>
          <ac:spMkLst>
            <pc:docMk/>
            <pc:sldMk cId="3853496225" sldId="261"/>
            <ac:spMk id="15" creationId="{FF4BD223-CB87-46CA-81D1-8573A20F0D7B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16" creationId="{182501C6-3498-D011-6CCD-47AB0FD7FB4E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17" creationId="{CC5344F9-753A-B1FD-357F-5D64A1CFEDF4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18" creationId="{C3729B63-89E1-FDF1-62C3-6A18B9F9BFCE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19" creationId="{9F0FC2F3-A81E-46C3-5CEE-E68118A28CA4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0" creationId="{7D42E27C-B338-31A8-0EEC-1587F9E1A276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1" creationId="{E51FB171-2C23-1539-B8C7-1A4752BBDE72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2" creationId="{D6B12043-9B59-CB29-F526-1CD75A2A04A7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3" creationId="{521E91DB-25B6-8C22-8CD1-91CFE7E2A730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4" creationId="{EE7630BD-2F1B-4A5A-ED4B-EB587A40F113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5" creationId="{73151774-8B9C-AA67-35FF-520336BD6DA9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6" creationId="{2D0DF2F5-9FC2-089F-D317-F8F802C78265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27" creationId="{1D528B38-A84C-C11E-984E-8BACBC670F49}"/>
          </ac:spMkLst>
        </pc:spChg>
        <pc:spChg chg="add del mod">
          <ac:chgData name="Faustino DELGADO CAMACHO" userId="65d30c2a-919a-436d-8482-df47cf18312a" providerId="ADAL" clId="{1D1ACF03-B731-4853-B143-FD13241B1EEB}" dt="2022-09-24T02:46:14.381" v="91" actId="478"/>
          <ac:spMkLst>
            <pc:docMk/>
            <pc:sldMk cId="3853496225" sldId="261"/>
            <ac:spMk id="28" creationId="{0A0E9CE9-0D8F-E7C9-18B2-4043C546E4B3}"/>
          </ac:spMkLst>
        </pc:spChg>
        <pc:spChg chg="add del mod">
          <ac:chgData name="Faustino DELGADO CAMACHO" userId="65d30c2a-919a-436d-8482-df47cf18312a" providerId="ADAL" clId="{1D1ACF03-B731-4853-B143-FD13241B1EEB}" dt="2022-09-24T02:46:59.676" v="100" actId="478"/>
          <ac:spMkLst>
            <pc:docMk/>
            <pc:sldMk cId="3853496225" sldId="261"/>
            <ac:spMk id="29" creationId="{E5711AEA-089F-2FC9-9101-79C2C5FA4D7F}"/>
          </ac:spMkLst>
        </pc:spChg>
        <pc:spChg chg="add del mod">
          <ac:chgData name="Faustino DELGADO CAMACHO" userId="65d30c2a-919a-436d-8482-df47cf18312a" providerId="ADAL" clId="{1D1ACF03-B731-4853-B143-FD13241B1EEB}" dt="2022-09-24T02:47:48.286" v="110" actId="478"/>
          <ac:spMkLst>
            <pc:docMk/>
            <pc:sldMk cId="3853496225" sldId="261"/>
            <ac:spMk id="30" creationId="{12BE81C2-310F-11EB-3283-4A155B0AF53A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31" creationId="{F5D515D2-9770-0F83-F0E0-4698DDDAEB92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32" creationId="{22A060A1-7E57-C452-E022-8AEC9FD08894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33" creationId="{825581BA-724B-D80C-0F1D-BC90CD5E1712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34" creationId="{10E56CE9-7012-0E29-D95B-6ACB16B97897}"/>
          </ac:spMkLst>
        </pc:spChg>
        <pc:spChg chg="add del mod">
          <ac:chgData name="Faustino DELGADO CAMACHO" userId="65d30c2a-919a-436d-8482-df47cf18312a" providerId="ADAL" clId="{1D1ACF03-B731-4853-B143-FD13241B1EEB}" dt="2022-09-24T02:46:27.942" v="95" actId="478"/>
          <ac:spMkLst>
            <pc:docMk/>
            <pc:sldMk cId="3853496225" sldId="261"/>
            <ac:spMk id="35" creationId="{0E9E1220-F20C-6F9A-9001-E1B12BDD58F3}"/>
          </ac:spMkLst>
        </pc:spChg>
        <pc:spChg chg="add del mod">
          <ac:chgData name="Faustino DELGADO CAMACHO" userId="65d30c2a-919a-436d-8482-df47cf18312a" providerId="ADAL" clId="{1D1ACF03-B731-4853-B143-FD13241B1EEB}" dt="2022-09-24T02:47:10.326" v="101" actId="478"/>
          <ac:spMkLst>
            <pc:docMk/>
            <pc:sldMk cId="3853496225" sldId="261"/>
            <ac:spMk id="36" creationId="{6360A9B7-8AA3-E676-6EAB-7C2B594E2D54}"/>
          </ac:spMkLst>
        </pc:spChg>
        <pc:spChg chg="del">
          <ac:chgData name="Faustino DELGADO CAMACHO" userId="65d30c2a-919a-436d-8482-df47cf18312a" providerId="ADAL" clId="{1D1ACF03-B731-4853-B143-FD13241B1EEB}" dt="2022-09-24T02:41:00.484" v="15" actId="478"/>
          <ac:spMkLst>
            <pc:docMk/>
            <pc:sldMk cId="3853496225" sldId="261"/>
            <ac:spMk id="37" creationId="{80C5ACDC-0AF0-4680-B15D-A7F1C6834A69}"/>
          </ac:spMkLst>
        </pc:spChg>
        <pc:spChg chg="del">
          <ac:chgData name="Faustino DELGADO CAMACHO" userId="65d30c2a-919a-436d-8482-df47cf18312a" providerId="ADAL" clId="{1D1ACF03-B731-4853-B143-FD13241B1EEB}" dt="2022-09-24T02:48:39.652" v="121" actId="478"/>
          <ac:spMkLst>
            <pc:docMk/>
            <pc:sldMk cId="3853496225" sldId="261"/>
            <ac:spMk id="38" creationId="{D3251CDB-90FA-42C4-85F5-C659F4E17652}"/>
          </ac:spMkLst>
        </pc:spChg>
        <pc:spChg chg="add del mod">
          <ac:chgData name="Faustino DELGADO CAMACHO" userId="65d30c2a-919a-436d-8482-df47cf18312a" providerId="ADAL" clId="{1D1ACF03-B731-4853-B143-FD13241B1EEB}" dt="2022-09-24T02:47:52.209" v="111" actId="478"/>
          <ac:spMkLst>
            <pc:docMk/>
            <pc:sldMk cId="3853496225" sldId="261"/>
            <ac:spMk id="39" creationId="{8B5E3905-4BE0-FDF1-A9BD-C098DE160DAF}"/>
          </ac:spMkLst>
        </pc:spChg>
        <pc:spChg chg="del">
          <ac:chgData name="Faustino DELGADO CAMACHO" userId="65d30c2a-919a-436d-8482-df47cf18312a" providerId="ADAL" clId="{1D1ACF03-B731-4853-B143-FD13241B1EEB}" dt="2022-09-24T02:41:00.484" v="15" actId="478"/>
          <ac:spMkLst>
            <pc:docMk/>
            <pc:sldMk cId="3853496225" sldId="261"/>
            <ac:spMk id="40" creationId="{6592CED6-0E9D-46FB-A060-99C0FEEC0FE8}"/>
          </ac:spMkLst>
        </pc:spChg>
        <pc:spChg chg="del">
          <ac:chgData name="Faustino DELGADO CAMACHO" userId="65d30c2a-919a-436d-8482-df47cf18312a" providerId="ADAL" clId="{1D1ACF03-B731-4853-B143-FD13241B1EEB}" dt="2022-09-24T02:48:36.392" v="120" actId="478"/>
          <ac:spMkLst>
            <pc:docMk/>
            <pc:sldMk cId="3853496225" sldId="261"/>
            <ac:spMk id="41" creationId="{DB5FC858-027E-4604-96AB-A64935CA0D17}"/>
          </ac:spMkLst>
        </pc:spChg>
        <pc:spChg chg="del">
          <ac:chgData name="Faustino DELGADO CAMACHO" userId="65d30c2a-919a-436d-8482-df47cf18312a" providerId="ADAL" clId="{1D1ACF03-B731-4853-B143-FD13241B1EEB}" dt="2022-09-24T02:41:00.484" v="15" actId="478"/>
          <ac:spMkLst>
            <pc:docMk/>
            <pc:sldMk cId="3853496225" sldId="261"/>
            <ac:spMk id="42" creationId="{9C106312-8BB8-4F0E-86A1-864D00FE2993}"/>
          </ac:spMkLst>
        </pc:spChg>
        <pc:spChg chg="add del">
          <ac:chgData name="Faustino DELGADO CAMACHO" userId="65d30c2a-919a-436d-8482-df47cf18312a" providerId="ADAL" clId="{1D1ACF03-B731-4853-B143-FD13241B1EEB}" dt="2022-09-24T02:46:24.291" v="93" actId="11529"/>
          <ac:spMkLst>
            <pc:docMk/>
            <pc:sldMk cId="3853496225" sldId="261"/>
            <ac:spMk id="43" creationId="{6A1394B7-A829-931B-373F-A6E55EDCBEDC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44" creationId="{7569A5DB-7D58-0ED7-3F92-A3B731CB620B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46" creationId="{2B0B0259-E1B8-B425-D0DF-92A9E49E5F2F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47" creationId="{DDD0CCFE-5677-DAE8-E01C-C7421CECF6AD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48" creationId="{3E38F1B6-734F-2640-BEB2-6C682C0846E7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49" creationId="{D1129869-A5EB-BCAB-9DC8-00FAFA515093}"/>
          </ac:spMkLst>
        </pc:spChg>
        <pc:spChg chg="add mod">
          <ac:chgData name="Faustino DELGADO CAMACHO" userId="65d30c2a-919a-436d-8482-df47cf18312a" providerId="ADAL" clId="{1D1ACF03-B731-4853-B143-FD13241B1EEB}" dt="2022-09-24T02:48:45.825" v="122" actId="1076"/>
          <ac:spMkLst>
            <pc:docMk/>
            <pc:sldMk cId="3853496225" sldId="261"/>
            <ac:spMk id="50" creationId="{0EDB26FB-7215-64E0-DC70-4CFB9A47F0CD}"/>
          </ac:spMkLst>
        </pc:spChg>
        <pc:spChg chg="add mod">
          <ac:chgData name="Faustino DELGADO CAMACHO" userId="65d30c2a-919a-436d-8482-df47cf18312a" providerId="ADAL" clId="{1D1ACF03-B731-4853-B143-FD13241B1EEB}" dt="2022-09-24T02:48:52.826" v="124" actId="1076"/>
          <ac:spMkLst>
            <pc:docMk/>
            <pc:sldMk cId="3853496225" sldId="261"/>
            <ac:spMk id="51" creationId="{3785A94F-6E94-D18F-0103-4791ACCD1109}"/>
          </ac:spMkLst>
        </pc:spChg>
        <pc:picChg chg="del">
          <ac:chgData name="Faustino DELGADO CAMACHO" userId="65d30c2a-919a-436d-8482-df47cf18312a" providerId="ADAL" clId="{1D1ACF03-B731-4853-B143-FD13241B1EEB}" dt="2022-09-24T02:41:00.484" v="15" actId="478"/>
          <ac:picMkLst>
            <pc:docMk/>
            <pc:sldMk cId="3853496225" sldId="261"/>
            <ac:picMk id="2" creationId="{878EFF47-88BF-4141-9B2A-E5CF67BE6967}"/>
          </ac:picMkLst>
        </pc:picChg>
        <pc:cxnChg chg="del">
          <ac:chgData name="Faustino DELGADO CAMACHO" userId="65d30c2a-919a-436d-8482-df47cf18312a" providerId="ADAL" clId="{1D1ACF03-B731-4853-B143-FD13241B1EEB}" dt="2022-09-24T02:41:00.484" v="15" actId="478"/>
          <ac:cxnSpMkLst>
            <pc:docMk/>
            <pc:sldMk cId="3853496225" sldId="261"/>
            <ac:cxnSpMk id="8" creationId="{A21BD4F3-8008-4B47-BDF6-709F7958357F}"/>
          </ac:cxnSpMkLst>
        </pc:cxnChg>
        <pc:cxnChg chg="del mod">
          <ac:chgData name="Faustino DELGADO CAMACHO" userId="65d30c2a-919a-436d-8482-df47cf18312a" providerId="ADAL" clId="{1D1ACF03-B731-4853-B143-FD13241B1EEB}" dt="2022-09-24T02:41:00.484" v="15" actId="478"/>
          <ac:cxnSpMkLst>
            <pc:docMk/>
            <pc:sldMk cId="3853496225" sldId="261"/>
            <ac:cxnSpMk id="10" creationId="{E92D0798-30FB-42A6-96DE-90FCA5E7CC2F}"/>
          </ac:cxnSpMkLst>
        </pc:cxnChg>
      </pc:sldChg>
      <pc:sldChg chg="addSp delSp modSp add mod">
        <pc:chgData name="Faustino DELGADO CAMACHO" userId="65d30c2a-919a-436d-8482-df47cf18312a" providerId="ADAL" clId="{1D1ACF03-B731-4853-B143-FD13241B1EEB}" dt="2022-09-24T02:52:48.896" v="225" actId="1076"/>
        <pc:sldMkLst>
          <pc:docMk/>
          <pc:sldMk cId="812846703" sldId="262"/>
        </pc:sldMkLst>
        <pc:spChg chg="add mod">
          <ac:chgData name="Faustino DELGADO CAMACHO" userId="65d30c2a-919a-436d-8482-df47cf18312a" providerId="ADAL" clId="{1D1ACF03-B731-4853-B143-FD13241B1EEB}" dt="2022-09-24T02:50:24.679" v="131" actId="1076"/>
          <ac:spMkLst>
            <pc:docMk/>
            <pc:sldMk cId="812846703" sldId="262"/>
            <ac:spMk id="3" creationId="{27E8B4DF-A1B6-40D3-F40E-3D07B2D6F1AA}"/>
          </ac:spMkLst>
        </pc:spChg>
        <pc:spChg chg="mod">
          <ac:chgData name="Faustino DELGADO CAMACHO" userId="65d30c2a-919a-436d-8482-df47cf18312a" providerId="ADAL" clId="{1D1ACF03-B731-4853-B143-FD13241B1EEB}" dt="2022-09-24T02:49:40.461" v="127" actId="20577"/>
          <ac:spMkLst>
            <pc:docMk/>
            <pc:sldMk cId="812846703" sldId="262"/>
            <ac:spMk id="4" creationId="{CF5B5206-8DE4-40DA-ACDD-862D5996D593}"/>
          </ac:spMkLst>
        </pc:spChg>
        <pc:spChg chg="add del mod">
          <ac:chgData name="Faustino DELGADO CAMACHO" userId="65d30c2a-919a-436d-8482-df47cf18312a" providerId="ADAL" clId="{1D1ACF03-B731-4853-B143-FD13241B1EEB}" dt="2022-09-24T02:51:18.234" v="151" actId="478"/>
          <ac:spMkLst>
            <pc:docMk/>
            <pc:sldMk cId="812846703" sldId="262"/>
            <ac:spMk id="5" creationId="{B77CA5EA-E0A8-0411-949A-04272DDFD354}"/>
          </ac:spMkLst>
        </pc:spChg>
        <pc:spChg chg="add del mod">
          <ac:chgData name="Faustino DELGADO CAMACHO" userId="65d30c2a-919a-436d-8482-df47cf18312a" providerId="ADAL" clId="{1D1ACF03-B731-4853-B143-FD13241B1EEB}" dt="2022-09-24T02:51:15.919" v="150" actId="478"/>
          <ac:spMkLst>
            <pc:docMk/>
            <pc:sldMk cId="812846703" sldId="262"/>
            <ac:spMk id="6" creationId="{AD73694F-0A82-44A0-65B0-BFC3F155A698}"/>
          </ac:spMkLst>
        </pc:spChg>
        <pc:spChg chg="del">
          <ac:chgData name="Faustino DELGADO CAMACHO" userId="65d30c2a-919a-436d-8482-df47cf18312a" providerId="ADAL" clId="{1D1ACF03-B731-4853-B143-FD13241B1EEB}" dt="2022-09-24T02:50:16.122" v="128" actId="478"/>
          <ac:spMkLst>
            <pc:docMk/>
            <pc:sldMk cId="812846703" sldId="262"/>
            <ac:spMk id="9" creationId="{741CE77D-CAEA-EB56-6C0A-67CFB6A396E4}"/>
          </ac:spMkLst>
        </pc:spChg>
        <pc:spChg chg="mod">
          <ac:chgData name="Faustino DELGADO CAMACHO" userId="65d30c2a-919a-436d-8482-df47cf18312a" providerId="ADAL" clId="{1D1ACF03-B731-4853-B143-FD13241B1EEB}" dt="2022-09-24T02:51:39.912" v="172" actId="1076"/>
          <ac:spMkLst>
            <pc:docMk/>
            <pc:sldMk cId="812846703" sldId="262"/>
            <ac:spMk id="23" creationId="{521E91DB-25B6-8C22-8CD1-91CFE7E2A730}"/>
          </ac:spMkLst>
        </pc:spChg>
        <pc:spChg chg="mod">
          <ac:chgData name="Faustino DELGADO CAMACHO" userId="65d30c2a-919a-436d-8482-df47cf18312a" providerId="ADAL" clId="{1D1ACF03-B731-4853-B143-FD13241B1EEB}" dt="2022-09-24T02:51:55.769" v="189" actId="20577"/>
          <ac:spMkLst>
            <pc:docMk/>
            <pc:sldMk cId="812846703" sldId="262"/>
            <ac:spMk id="24" creationId="{EE7630BD-2F1B-4A5A-ED4B-EB587A40F113}"/>
          </ac:spMkLst>
        </pc:spChg>
        <pc:spChg chg="mod">
          <ac:chgData name="Faustino DELGADO CAMACHO" userId="65d30c2a-919a-436d-8482-df47cf18312a" providerId="ADAL" clId="{1D1ACF03-B731-4853-B143-FD13241B1EEB}" dt="2022-09-24T02:52:05.826" v="202" actId="20577"/>
          <ac:spMkLst>
            <pc:docMk/>
            <pc:sldMk cId="812846703" sldId="262"/>
            <ac:spMk id="25" creationId="{73151774-8B9C-AA67-35FF-520336BD6DA9}"/>
          </ac:spMkLst>
        </pc:spChg>
        <pc:spChg chg="mod">
          <ac:chgData name="Faustino DELGADO CAMACHO" userId="65d30c2a-919a-436d-8482-df47cf18312a" providerId="ADAL" clId="{1D1ACF03-B731-4853-B143-FD13241B1EEB}" dt="2022-09-24T02:52:48.896" v="225" actId="1076"/>
          <ac:spMkLst>
            <pc:docMk/>
            <pc:sldMk cId="812846703" sldId="262"/>
            <ac:spMk id="27" creationId="{1D528B38-A84C-C11E-984E-8BACBC670F49}"/>
          </ac:spMkLst>
        </pc:spChg>
        <pc:spChg chg="del mod">
          <ac:chgData name="Faustino DELGADO CAMACHO" userId="65d30c2a-919a-436d-8482-df47cf18312a" providerId="ADAL" clId="{1D1ACF03-B731-4853-B143-FD13241B1EEB}" dt="2022-09-24T02:52:18.075" v="204" actId="478"/>
          <ac:spMkLst>
            <pc:docMk/>
            <pc:sldMk cId="812846703" sldId="262"/>
            <ac:spMk id="31" creationId="{F5D515D2-9770-0F83-F0E0-4698DDDAEB92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32" creationId="{22A060A1-7E57-C452-E022-8AEC9FD08894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33" creationId="{825581BA-724B-D80C-0F1D-BC90CD5E1712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34" creationId="{10E56CE9-7012-0E29-D95B-6ACB16B97897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44" creationId="{7569A5DB-7D58-0ED7-3F92-A3B731CB620B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46" creationId="{2B0B0259-E1B8-B425-D0DF-92A9E49E5F2F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47" creationId="{DDD0CCFE-5677-DAE8-E01C-C7421CECF6AD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48" creationId="{3E38F1B6-734F-2640-BEB2-6C682C0846E7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49" creationId="{D1129869-A5EB-BCAB-9DC8-00FAFA515093}"/>
          </ac:spMkLst>
        </pc:spChg>
        <pc:spChg chg="del mod">
          <ac:chgData name="Faustino DELGADO CAMACHO" userId="65d30c2a-919a-436d-8482-df47cf18312a" providerId="ADAL" clId="{1D1ACF03-B731-4853-B143-FD13241B1EEB}" dt="2022-09-24T02:52:15.052" v="203" actId="478"/>
          <ac:spMkLst>
            <pc:docMk/>
            <pc:sldMk cId="812846703" sldId="262"/>
            <ac:spMk id="50" creationId="{0EDB26FB-7215-64E0-DC70-4CFB9A47F0CD}"/>
          </ac:spMkLst>
        </pc:spChg>
        <pc:spChg chg="mod">
          <ac:chgData name="Faustino DELGADO CAMACHO" userId="65d30c2a-919a-436d-8482-df47cf18312a" providerId="ADAL" clId="{1D1ACF03-B731-4853-B143-FD13241B1EEB}" dt="2022-09-24T02:52:20.966" v="205" actId="1076"/>
          <ac:spMkLst>
            <pc:docMk/>
            <pc:sldMk cId="812846703" sldId="262"/>
            <ac:spMk id="51" creationId="{3785A94F-6E94-D18F-0103-4791ACCD1109}"/>
          </ac:spMkLst>
        </pc:spChg>
      </pc:sldChg>
      <pc:sldChg chg="addSp delSp modSp add mod">
        <pc:chgData name="Faustino DELGADO CAMACHO" userId="65d30c2a-919a-436d-8482-df47cf18312a" providerId="ADAL" clId="{1D1ACF03-B731-4853-B143-FD13241B1EEB}" dt="2022-09-24T02:55:49.441" v="279" actId="1076"/>
        <pc:sldMkLst>
          <pc:docMk/>
          <pc:sldMk cId="796534124" sldId="263"/>
        </pc:sldMkLst>
        <pc:spChg chg="add mod">
          <ac:chgData name="Faustino DELGADO CAMACHO" userId="65d30c2a-919a-436d-8482-df47cf18312a" providerId="ADAL" clId="{1D1ACF03-B731-4853-B143-FD13241B1EEB}" dt="2022-09-24T02:54:17.978" v="232" actId="1076"/>
          <ac:spMkLst>
            <pc:docMk/>
            <pc:sldMk cId="796534124" sldId="263"/>
            <ac:spMk id="3" creationId="{28FE88FB-9AC5-D2C5-57D3-BAB681A97198}"/>
          </ac:spMkLst>
        </pc:spChg>
        <pc:spChg chg="mod">
          <ac:chgData name="Faustino DELGADO CAMACHO" userId="65d30c2a-919a-436d-8482-df47cf18312a" providerId="ADAL" clId="{1D1ACF03-B731-4853-B143-FD13241B1EEB}" dt="2022-09-24T02:53:21.676" v="228" actId="20577"/>
          <ac:spMkLst>
            <pc:docMk/>
            <pc:sldMk cId="796534124" sldId="263"/>
            <ac:spMk id="4" creationId="{CF5B5206-8DE4-40DA-ACDD-862D5996D593}"/>
          </ac:spMkLst>
        </pc:spChg>
        <pc:spChg chg="add mod">
          <ac:chgData name="Faustino DELGADO CAMACHO" userId="65d30c2a-919a-436d-8482-df47cf18312a" providerId="ADAL" clId="{1D1ACF03-B731-4853-B143-FD13241B1EEB}" dt="2022-09-24T02:55:49.441" v="279" actId="1076"/>
          <ac:spMkLst>
            <pc:docMk/>
            <pc:sldMk cId="796534124" sldId="263"/>
            <ac:spMk id="5" creationId="{DBAB5AD0-98CF-6168-E5D7-A7B831D1A0E4}"/>
          </ac:spMkLst>
        </pc:spChg>
        <pc:spChg chg="del">
          <ac:chgData name="Faustino DELGADO CAMACHO" userId="65d30c2a-919a-436d-8482-df47cf18312a" providerId="ADAL" clId="{1D1ACF03-B731-4853-B143-FD13241B1EEB}" dt="2022-09-24T02:54:11.210" v="229" actId="478"/>
          <ac:spMkLst>
            <pc:docMk/>
            <pc:sldMk cId="796534124" sldId="263"/>
            <ac:spMk id="9" creationId="{741CE77D-CAEA-EB56-6C0A-67CFB6A396E4}"/>
          </ac:spMkLst>
        </pc:spChg>
        <pc:spChg chg="del">
          <ac:chgData name="Faustino DELGADO CAMACHO" userId="65d30c2a-919a-436d-8482-df47cf18312a" providerId="ADAL" clId="{1D1ACF03-B731-4853-B143-FD13241B1EEB}" dt="2022-09-24T02:54:25.324" v="233" actId="478"/>
          <ac:spMkLst>
            <pc:docMk/>
            <pc:sldMk cId="796534124" sldId="263"/>
            <ac:spMk id="14" creationId="{B37028A8-CC36-2A4D-4857-1E421DD40B6C}"/>
          </ac:spMkLst>
        </pc:spChg>
        <pc:spChg chg="mod">
          <ac:chgData name="Faustino DELGADO CAMACHO" userId="65d30c2a-919a-436d-8482-df47cf18312a" providerId="ADAL" clId="{1D1ACF03-B731-4853-B143-FD13241B1EEB}" dt="2022-09-24T02:55:15.460" v="252" actId="1076"/>
          <ac:spMkLst>
            <pc:docMk/>
            <pc:sldMk cId="796534124" sldId="263"/>
            <ac:spMk id="16" creationId="{182501C6-3498-D011-6CCD-47AB0FD7FB4E}"/>
          </ac:spMkLst>
        </pc:spChg>
        <pc:spChg chg="mod">
          <ac:chgData name="Faustino DELGADO CAMACHO" userId="65d30c2a-919a-436d-8482-df47cf18312a" providerId="ADAL" clId="{1D1ACF03-B731-4853-B143-FD13241B1EEB}" dt="2022-09-24T02:55:15.460" v="252" actId="1076"/>
          <ac:spMkLst>
            <pc:docMk/>
            <pc:sldMk cId="796534124" sldId="263"/>
            <ac:spMk id="17" creationId="{CC5344F9-753A-B1FD-357F-5D64A1CFEDF4}"/>
          </ac:spMkLst>
        </pc:spChg>
        <pc:spChg chg="del">
          <ac:chgData name="Faustino DELGADO CAMACHO" userId="65d30c2a-919a-436d-8482-df47cf18312a" providerId="ADAL" clId="{1D1ACF03-B731-4853-B143-FD13241B1EEB}" dt="2022-09-24T02:54:46.774" v="245" actId="478"/>
          <ac:spMkLst>
            <pc:docMk/>
            <pc:sldMk cId="796534124" sldId="263"/>
            <ac:spMk id="18" creationId="{C3729B63-89E1-FDF1-62C3-6A18B9F9BFCE}"/>
          </ac:spMkLst>
        </pc:spChg>
        <pc:spChg chg="del">
          <ac:chgData name="Faustino DELGADO CAMACHO" userId="65d30c2a-919a-436d-8482-df47cf18312a" providerId="ADAL" clId="{1D1ACF03-B731-4853-B143-FD13241B1EEB}" dt="2022-09-24T02:54:26.412" v="234" actId="478"/>
          <ac:spMkLst>
            <pc:docMk/>
            <pc:sldMk cId="796534124" sldId="263"/>
            <ac:spMk id="19" creationId="{9F0FC2F3-A81E-46C3-5CEE-E68118A28CA4}"/>
          </ac:spMkLst>
        </pc:spChg>
        <pc:spChg chg="mod">
          <ac:chgData name="Faustino DELGADO CAMACHO" userId="65d30c2a-919a-436d-8482-df47cf18312a" providerId="ADAL" clId="{1D1ACF03-B731-4853-B143-FD13241B1EEB}" dt="2022-09-24T02:55:15.460" v="252" actId="1076"/>
          <ac:spMkLst>
            <pc:docMk/>
            <pc:sldMk cId="796534124" sldId="263"/>
            <ac:spMk id="20" creationId="{7D42E27C-B338-31A8-0EEC-1587F9E1A276}"/>
          </ac:spMkLst>
        </pc:spChg>
        <pc:spChg chg="mod">
          <ac:chgData name="Faustino DELGADO CAMACHO" userId="65d30c2a-919a-436d-8482-df47cf18312a" providerId="ADAL" clId="{1D1ACF03-B731-4853-B143-FD13241B1EEB}" dt="2022-09-24T02:55:15.460" v="252" actId="1076"/>
          <ac:spMkLst>
            <pc:docMk/>
            <pc:sldMk cId="796534124" sldId="263"/>
            <ac:spMk id="21" creationId="{E51FB171-2C23-1539-B8C7-1A4752BBDE72}"/>
          </ac:spMkLst>
        </pc:spChg>
        <pc:spChg chg="del">
          <ac:chgData name="Faustino DELGADO CAMACHO" userId="65d30c2a-919a-436d-8482-df47cf18312a" providerId="ADAL" clId="{1D1ACF03-B731-4853-B143-FD13241B1EEB}" dt="2022-09-24T02:54:44.735" v="243" actId="478"/>
          <ac:spMkLst>
            <pc:docMk/>
            <pc:sldMk cId="796534124" sldId="263"/>
            <ac:spMk id="22" creationId="{D6B12043-9B59-CB29-F526-1CD75A2A04A7}"/>
          </ac:spMkLst>
        </pc:spChg>
        <pc:spChg chg="mod">
          <ac:chgData name="Faustino DELGADO CAMACHO" userId="65d30c2a-919a-436d-8482-df47cf18312a" providerId="ADAL" clId="{1D1ACF03-B731-4853-B143-FD13241B1EEB}" dt="2022-09-24T02:55:15.460" v="252" actId="1076"/>
          <ac:spMkLst>
            <pc:docMk/>
            <pc:sldMk cId="796534124" sldId="263"/>
            <ac:spMk id="23" creationId="{521E91DB-25B6-8C22-8CD1-91CFE7E2A730}"/>
          </ac:spMkLst>
        </pc:spChg>
        <pc:spChg chg="mod">
          <ac:chgData name="Faustino DELGADO CAMACHO" userId="65d30c2a-919a-436d-8482-df47cf18312a" providerId="ADAL" clId="{1D1ACF03-B731-4853-B143-FD13241B1EEB}" dt="2022-09-24T02:55:15.460" v="252" actId="1076"/>
          <ac:spMkLst>
            <pc:docMk/>
            <pc:sldMk cId="796534124" sldId="263"/>
            <ac:spMk id="24" creationId="{EE7630BD-2F1B-4A5A-ED4B-EB587A40F113}"/>
          </ac:spMkLst>
        </pc:spChg>
        <pc:spChg chg="del">
          <ac:chgData name="Faustino DELGADO CAMACHO" userId="65d30c2a-919a-436d-8482-df47cf18312a" providerId="ADAL" clId="{1D1ACF03-B731-4853-B143-FD13241B1EEB}" dt="2022-09-24T02:54:45.782" v="244" actId="478"/>
          <ac:spMkLst>
            <pc:docMk/>
            <pc:sldMk cId="796534124" sldId="263"/>
            <ac:spMk id="25" creationId="{73151774-8B9C-AA67-35FF-520336BD6DA9}"/>
          </ac:spMkLst>
        </pc:spChg>
        <pc:spChg chg="mod">
          <ac:chgData name="Faustino DELGADO CAMACHO" userId="65d30c2a-919a-436d-8482-df47cf18312a" providerId="ADAL" clId="{1D1ACF03-B731-4853-B143-FD13241B1EEB}" dt="2022-09-24T02:55:31.536" v="256" actId="1076"/>
          <ac:spMkLst>
            <pc:docMk/>
            <pc:sldMk cId="796534124" sldId="263"/>
            <ac:spMk id="27" creationId="{1D528B38-A84C-C11E-984E-8BACBC670F49}"/>
          </ac:spMkLst>
        </pc:spChg>
        <pc:spChg chg="del">
          <ac:chgData name="Faustino DELGADO CAMACHO" userId="65d30c2a-919a-436d-8482-df47cf18312a" providerId="ADAL" clId="{1D1ACF03-B731-4853-B143-FD13241B1EEB}" dt="2022-09-24T02:55:18.857" v="253" actId="478"/>
          <ac:spMkLst>
            <pc:docMk/>
            <pc:sldMk cId="796534124" sldId="263"/>
            <ac:spMk id="31" creationId="{F5D515D2-9770-0F83-F0E0-4698DDDAEB92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32" creationId="{22A060A1-7E57-C452-E022-8AEC9FD08894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33" creationId="{825581BA-724B-D80C-0F1D-BC90CD5E1712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34" creationId="{10E56CE9-7012-0E29-D95B-6ACB16B97897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44" creationId="{7569A5DB-7D58-0ED7-3F92-A3B731CB620B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46" creationId="{2B0B0259-E1B8-B425-D0DF-92A9E49E5F2F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47" creationId="{DDD0CCFE-5677-DAE8-E01C-C7421CECF6AD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48" creationId="{3E38F1B6-734F-2640-BEB2-6C682C0846E7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49" creationId="{D1129869-A5EB-BCAB-9DC8-00FAFA515093}"/>
          </ac:spMkLst>
        </pc:spChg>
        <pc:spChg chg="del">
          <ac:chgData name="Faustino DELGADO CAMACHO" userId="65d30c2a-919a-436d-8482-df47cf18312a" providerId="ADAL" clId="{1D1ACF03-B731-4853-B143-FD13241B1EEB}" dt="2022-09-24T02:55:21.612" v="254" actId="478"/>
          <ac:spMkLst>
            <pc:docMk/>
            <pc:sldMk cId="796534124" sldId="263"/>
            <ac:spMk id="50" creationId="{0EDB26FB-7215-64E0-DC70-4CFB9A47F0CD}"/>
          </ac:spMkLst>
        </pc:spChg>
        <pc:spChg chg="mod">
          <ac:chgData name="Faustino DELGADO CAMACHO" userId="65d30c2a-919a-436d-8482-df47cf18312a" providerId="ADAL" clId="{1D1ACF03-B731-4853-B143-FD13241B1EEB}" dt="2022-09-24T02:55:27.415" v="255" actId="1076"/>
          <ac:spMkLst>
            <pc:docMk/>
            <pc:sldMk cId="796534124" sldId="263"/>
            <ac:spMk id="51" creationId="{3785A94F-6E94-D18F-0103-4791ACCD11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2E49-AB72-44C2-91A6-76878918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5850D-C381-475F-B532-6BAC56482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EBD6-0A10-43AA-9A2B-54900D59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C4B6-0147-4089-9D51-BA79FD34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39B1-3E24-423D-88A0-DF70DCFC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A7B9-4E5B-4086-9D39-7770CF97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45BE-1F28-48EF-B143-F30D8787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F73C-CA19-4D17-B6E8-87915B94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0767-6B17-42C6-9A18-0CB74B8A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5F08-2F93-4A62-BC2F-7A00EEF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D9860-1CC9-4F0F-BA94-627F9429B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DDF1C-8041-4640-B96A-5669D398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326C-C140-472A-AEA2-380D0A7F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E8E82-99DE-4FEB-A7FA-2F8CE32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7C04-43DB-41B1-A236-2CB4431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520B-5D4E-4C7D-A159-E6FF730E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B2E1-6A2F-417D-863F-0D55B2E3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5354-D302-4A50-8897-496A9ADB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755E-7969-4F61-9374-21B52F95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9B21-9A6E-48D3-BD34-426396C5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EDC8-0535-499C-A299-4D7E8555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22CB-626D-4F33-86B5-8B7CC7C5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2808-BD61-4CF6-894B-848D16A7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3A6A-2E38-4BEC-BB7B-81C7BB0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38E1-8FA7-4968-A2F4-BE27AB2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0CF4-D6A0-4EC2-BBD7-2ACDD53D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E566-596A-453A-8E77-60D1FB3CD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C53D0-5220-4D70-99C7-051B2310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8226-2F55-447C-A42F-799B4AA2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2599-A3D3-4E81-AA8E-C215D400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A04E-8C84-4D81-BBB4-9C1C4DE8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1B1B-6D60-4508-ABEC-781690D9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C029-DAC2-4384-9E0E-35466A4C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7731E-F860-4492-9802-DD9F1589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BCB39-A2B0-4ACE-9262-B7860205F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D455F-5D44-4F29-A3E9-54348F82D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87BF9-72AF-4097-BF10-E0F76D19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34F5A-62C0-4A1E-A6F8-F8F332DE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743E-B6C3-4C41-B4D7-062DC90D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17BB-162D-453C-98A5-EDA5685D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EEEBD-AB40-4F62-9F48-C3126B24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9A57-9D1B-409B-BF90-409466A2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21EE3-B135-43B2-AC84-D7EA6A66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4AFD0-B83E-41C4-9B93-B7F956F1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D34DE-5D43-4EBA-B4E7-4DCCD376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5250-E1A7-4C24-9137-C69DD905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CE7F-B105-4313-BB71-1AF5CDC4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20C8-E8D4-42D3-8688-ED5601C9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02882-1A8C-48B3-A964-C43789326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FF5E-FDCE-489A-B7F0-BE6BAA8E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D4C38-58EF-444F-8B81-4577C600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190B-3EAB-4795-B7E6-6854750A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2756-4192-41CE-966A-9457605E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4E3B8-8CAE-4124-86C7-39937D764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3C4C-1E9D-4E85-A6AE-06790CA30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D4D6C-898E-4128-87FD-E3A269C2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CC24-3D91-435B-92A3-4C15D606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AA83-7830-4532-8742-DE465F48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0B41C-1F22-4A5C-AF8F-6071FC0E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073A8-FDB6-42CC-98E7-FC8A1A21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6F27-144D-4D61-8838-928702B28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625B-AF96-4A8B-9363-B973E30F299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150F-3DAE-4DA9-B8A6-68369C768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ABFB-8969-4BA2-A91F-EB496BFD8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CAB6-D70A-41B6-A885-160CDFE9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B1985-A03D-49CE-81A3-B1EBF8E09E9F}"/>
              </a:ext>
            </a:extLst>
          </p:cNvPr>
          <p:cNvSpPr txBox="1"/>
          <p:nvPr/>
        </p:nvSpPr>
        <p:spPr>
          <a:xfrm>
            <a:off x="691032" y="431806"/>
            <a:ext cx="3612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Conditional expressions </a:t>
            </a:r>
            <a:r>
              <a:rPr lang="en-US" sz="3600" b="1" dirty="0" err="1"/>
              <a:t>if,elsif,else</a:t>
            </a:r>
            <a:r>
              <a:rPr lang="en-US" sz="3600" b="1" dirty="0"/>
              <a:t> and</a:t>
            </a:r>
            <a:r>
              <a:rPr lang="en-US" sz="3600" dirty="0"/>
              <a:t>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3C5A954-E60D-4449-8CFB-EB6E199D1546}"/>
              </a:ext>
            </a:extLst>
          </p:cNvPr>
          <p:cNvSpPr/>
          <p:nvPr/>
        </p:nvSpPr>
        <p:spPr>
          <a:xfrm>
            <a:off x="4713383" y="1071349"/>
            <a:ext cx="2747280" cy="126411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If</a:t>
            </a:r>
            <a:r>
              <a:rPr lang="es-MX" sz="1600" dirty="0"/>
              <a:t>(</a:t>
            </a:r>
            <a:r>
              <a:rPr lang="es-MX" sz="1600" dirty="0" err="1"/>
              <a:t>condition</a:t>
            </a:r>
            <a:r>
              <a:rPr lang="es-MX" sz="1600" dirty="0"/>
              <a:t> 1)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3AA52A-F876-44F5-AB8A-334B1E5ACDFD}"/>
              </a:ext>
            </a:extLst>
          </p:cNvPr>
          <p:cNvSpPr/>
          <p:nvPr/>
        </p:nvSpPr>
        <p:spPr>
          <a:xfrm>
            <a:off x="5609952" y="210039"/>
            <a:ext cx="954142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5F11E7-3D72-435E-BF52-8D343B7FA9C6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6087023" y="856370"/>
            <a:ext cx="0" cy="21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67F6BD-34FE-4F73-9755-8A7209E2BC10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713383" y="1703405"/>
            <a:ext cx="0" cy="63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C57D0-E252-49A5-8A83-AB2E5C6C9C82}"/>
              </a:ext>
            </a:extLst>
          </p:cNvPr>
          <p:cNvCxnSpPr>
            <a:cxnSpLocks/>
          </p:cNvCxnSpPr>
          <p:nvPr/>
        </p:nvCxnSpPr>
        <p:spPr>
          <a:xfrm>
            <a:off x="7460663" y="1703404"/>
            <a:ext cx="0" cy="63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22CF5-AED8-480B-B16F-AE0BA44EE55C}"/>
              </a:ext>
            </a:extLst>
          </p:cNvPr>
          <p:cNvSpPr/>
          <p:nvPr/>
        </p:nvSpPr>
        <p:spPr>
          <a:xfrm>
            <a:off x="4100114" y="2329390"/>
            <a:ext cx="1186806" cy="624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TRUE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E3204-0A3A-4D54-907C-76E3150D89C6}"/>
              </a:ext>
            </a:extLst>
          </p:cNvPr>
          <p:cNvSpPr txBox="1"/>
          <p:nvPr/>
        </p:nvSpPr>
        <p:spPr>
          <a:xfrm>
            <a:off x="3553104" y="300995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Then</a:t>
            </a:r>
            <a:r>
              <a:rPr lang="es-MX" dirty="0"/>
              <a:t> 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8AC98E-F77C-4B29-87FD-78358EDD877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93516" y="2953979"/>
            <a:ext cx="1" cy="47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201D0F2-3E94-45C3-B9EE-AA02862C5144}"/>
              </a:ext>
            </a:extLst>
          </p:cNvPr>
          <p:cNvSpPr/>
          <p:nvPr/>
        </p:nvSpPr>
        <p:spPr>
          <a:xfrm>
            <a:off x="3560317" y="3437682"/>
            <a:ext cx="2266397" cy="777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861E3-9C7B-4C1A-A70B-2A532CF12D68}"/>
              </a:ext>
            </a:extLst>
          </p:cNvPr>
          <p:cNvSpPr/>
          <p:nvPr/>
        </p:nvSpPr>
        <p:spPr>
          <a:xfrm>
            <a:off x="6867260" y="2335461"/>
            <a:ext cx="1186806" cy="624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FALSE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75C447-80B9-4450-A51B-F68EF6D7B39B}"/>
              </a:ext>
            </a:extLst>
          </p:cNvPr>
          <p:cNvCxnSpPr>
            <a:cxnSpLocks/>
          </p:cNvCxnSpPr>
          <p:nvPr/>
        </p:nvCxnSpPr>
        <p:spPr>
          <a:xfrm>
            <a:off x="7460663" y="2953979"/>
            <a:ext cx="0" cy="47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69320B7-03F8-4288-B477-91F596943C73}"/>
              </a:ext>
            </a:extLst>
          </p:cNvPr>
          <p:cNvSpPr/>
          <p:nvPr/>
        </p:nvSpPr>
        <p:spPr>
          <a:xfrm>
            <a:off x="6207647" y="3418407"/>
            <a:ext cx="2506030" cy="1022594"/>
          </a:xfrm>
          <a:prstGeom prst="flowChartDecisio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elseif</a:t>
            </a:r>
            <a:r>
              <a:rPr lang="es-MX" sz="1600" dirty="0"/>
              <a:t> (</a:t>
            </a:r>
            <a:r>
              <a:rPr lang="es-MX" sz="1600" dirty="0" err="1"/>
              <a:t>condition</a:t>
            </a:r>
            <a:r>
              <a:rPr lang="es-MX" sz="1600" dirty="0"/>
              <a:t> 2)</a:t>
            </a:r>
            <a:endParaRPr lang="en-US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1C40DD-886E-44A1-A246-0DF5842A912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4136" y="3929704"/>
            <a:ext cx="3511" cy="4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F816C6-B502-4207-B061-B42AC6C1DE7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713677" y="3929704"/>
            <a:ext cx="0" cy="51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0763BFE-41DB-4652-9729-5C6D73A7168B}"/>
              </a:ext>
            </a:extLst>
          </p:cNvPr>
          <p:cNvSpPr/>
          <p:nvPr/>
        </p:nvSpPr>
        <p:spPr>
          <a:xfrm>
            <a:off x="5642296" y="4478806"/>
            <a:ext cx="1186806" cy="624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TRUE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130EBE-1E0C-4971-814A-75E265892A3C}"/>
              </a:ext>
            </a:extLst>
          </p:cNvPr>
          <p:cNvSpPr/>
          <p:nvPr/>
        </p:nvSpPr>
        <p:spPr>
          <a:xfrm>
            <a:off x="8120274" y="4449683"/>
            <a:ext cx="1186806" cy="624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FALSE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36E154-5E32-42F4-917B-AD31570D636F}"/>
              </a:ext>
            </a:extLst>
          </p:cNvPr>
          <p:cNvSpPr txBox="1"/>
          <p:nvPr/>
        </p:nvSpPr>
        <p:spPr>
          <a:xfrm>
            <a:off x="7699158" y="306835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Else</a:t>
            </a:r>
            <a:r>
              <a:rPr lang="es-MX" dirty="0"/>
              <a:t>, </a:t>
            </a:r>
            <a:r>
              <a:rPr lang="es-MX" dirty="0" err="1"/>
              <a:t>if</a:t>
            </a:r>
            <a:r>
              <a:rPr lang="es-MX" dirty="0"/>
              <a:t> 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35791E-22FE-4145-B2D5-D78677FE7D13}"/>
              </a:ext>
            </a:extLst>
          </p:cNvPr>
          <p:cNvCxnSpPr>
            <a:cxnSpLocks/>
          </p:cNvCxnSpPr>
          <p:nvPr/>
        </p:nvCxnSpPr>
        <p:spPr>
          <a:xfrm>
            <a:off x="6235699" y="5103395"/>
            <a:ext cx="0" cy="3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8CBE5C-AB59-476B-96F1-3E98A64FBEB4}"/>
              </a:ext>
            </a:extLst>
          </p:cNvPr>
          <p:cNvCxnSpPr>
            <a:cxnSpLocks/>
          </p:cNvCxnSpPr>
          <p:nvPr/>
        </p:nvCxnSpPr>
        <p:spPr>
          <a:xfrm>
            <a:off x="8713340" y="5074272"/>
            <a:ext cx="0" cy="36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1D131-B236-471B-8CA6-71B162FEFBDE}"/>
              </a:ext>
            </a:extLst>
          </p:cNvPr>
          <p:cNvSpPr txBox="1"/>
          <p:nvPr/>
        </p:nvSpPr>
        <p:spPr>
          <a:xfrm>
            <a:off x="5113630" y="511086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Then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D0B54D-259B-4AF1-AC76-58CFD63C622C}"/>
              </a:ext>
            </a:extLst>
          </p:cNvPr>
          <p:cNvSpPr/>
          <p:nvPr/>
        </p:nvSpPr>
        <p:spPr>
          <a:xfrm>
            <a:off x="5102500" y="5474144"/>
            <a:ext cx="2266397" cy="777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instructions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EE3C4A-5345-445C-9A23-7E2F2D2939F8}"/>
              </a:ext>
            </a:extLst>
          </p:cNvPr>
          <p:cNvSpPr/>
          <p:nvPr/>
        </p:nvSpPr>
        <p:spPr>
          <a:xfrm>
            <a:off x="8120274" y="5437261"/>
            <a:ext cx="1186806" cy="624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else</a:t>
            </a:r>
            <a:r>
              <a:rPr lang="es-MX" dirty="0"/>
              <a:t>()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BB266C-F479-4739-AC2A-C331A6BA86E3}"/>
              </a:ext>
            </a:extLst>
          </p:cNvPr>
          <p:cNvSpPr/>
          <p:nvPr/>
        </p:nvSpPr>
        <p:spPr>
          <a:xfrm>
            <a:off x="8741729" y="5067929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C3BFD5-F7C4-4F3A-80BE-7A195E390FFF}"/>
              </a:ext>
            </a:extLst>
          </p:cNvPr>
          <p:cNvSpPr/>
          <p:nvPr/>
        </p:nvSpPr>
        <p:spPr>
          <a:xfrm>
            <a:off x="2124427" y="5862953"/>
            <a:ext cx="1413037" cy="64633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D3E6D7-7673-4A5C-9610-C22FBF03D457}"/>
              </a:ext>
            </a:extLst>
          </p:cNvPr>
          <p:cNvCxnSpPr>
            <a:stCxn id="51" idx="3"/>
          </p:cNvCxnSpPr>
          <p:nvPr/>
        </p:nvCxnSpPr>
        <p:spPr>
          <a:xfrm flipV="1">
            <a:off x="9307080" y="5749555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E5703E9-FD5B-4583-8654-93BD4BDDB431}"/>
              </a:ext>
            </a:extLst>
          </p:cNvPr>
          <p:cNvSpPr/>
          <p:nvPr/>
        </p:nvSpPr>
        <p:spPr>
          <a:xfrm>
            <a:off x="9867078" y="5360746"/>
            <a:ext cx="2266397" cy="777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instructions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26AC96D-F47F-4839-8834-3D9CF501FE40}"/>
              </a:ext>
            </a:extLst>
          </p:cNvPr>
          <p:cNvCxnSpPr>
            <a:stCxn id="56" idx="4"/>
            <a:endCxn id="53" idx="4"/>
          </p:cNvCxnSpPr>
          <p:nvPr/>
        </p:nvCxnSpPr>
        <p:spPr>
          <a:xfrm rot="5400000">
            <a:off x="6730152" y="2239159"/>
            <a:ext cx="370920" cy="8169331"/>
          </a:xfrm>
          <a:prstGeom prst="bentConnector3">
            <a:avLst>
              <a:gd name="adj1" fmla="val 161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A29A0BA-A96D-4F59-84C4-AC7299D12707}"/>
              </a:ext>
            </a:extLst>
          </p:cNvPr>
          <p:cNvCxnSpPr>
            <a:stCxn id="44" idx="4"/>
            <a:endCxn id="53" idx="4"/>
          </p:cNvCxnSpPr>
          <p:nvPr/>
        </p:nvCxnSpPr>
        <p:spPr>
          <a:xfrm rot="5400000">
            <a:off x="4404562" y="4678147"/>
            <a:ext cx="257522" cy="3404753"/>
          </a:xfrm>
          <a:prstGeom prst="bentConnector3">
            <a:avLst>
              <a:gd name="adj1" fmla="val 188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8957560-E35C-4034-8710-6B9DABC0FAC3}"/>
              </a:ext>
            </a:extLst>
          </p:cNvPr>
          <p:cNvCxnSpPr>
            <a:stCxn id="20" idx="4"/>
            <a:endCxn id="53" idx="0"/>
          </p:cNvCxnSpPr>
          <p:nvPr/>
        </p:nvCxnSpPr>
        <p:spPr>
          <a:xfrm rot="5400000">
            <a:off x="2938405" y="4107841"/>
            <a:ext cx="1647653" cy="1862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miley Face 62">
            <a:extLst>
              <a:ext uri="{FF2B5EF4-FFF2-40B4-BE49-F238E27FC236}">
                <a16:creationId xmlns:a16="http://schemas.microsoft.com/office/drawing/2014/main" id="{FB96F415-0A3C-467A-8115-D7DB22C06C5B}"/>
              </a:ext>
            </a:extLst>
          </p:cNvPr>
          <p:cNvSpPr/>
          <p:nvPr/>
        </p:nvSpPr>
        <p:spPr>
          <a:xfrm>
            <a:off x="5113630" y="241207"/>
            <a:ext cx="477069" cy="429845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>
            <a:extLst>
              <a:ext uri="{FF2B5EF4-FFF2-40B4-BE49-F238E27FC236}">
                <a16:creationId xmlns:a16="http://schemas.microsoft.com/office/drawing/2014/main" id="{E4C8258F-7CF4-4CAB-998F-B37539D26285}"/>
              </a:ext>
            </a:extLst>
          </p:cNvPr>
          <p:cNvSpPr/>
          <p:nvPr/>
        </p:nvSpPr>
        <p:spPr>
          <a:xfrm>
            <a:off x="6579254" y="263474"/>
            <a:ext cx="477070" cy="437126"/>
          </a:xfrm>
          <a:prstGeom prst="smileyFace">
            <a:avLst>
              <a:gd name="adj" fmla="val 679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ightning Bolt 64">
            <a:extLst>
              <a:ext uri="{FF2B5EF4-FFF2-40B4-BE49-F238E27FC236}">
                <a16:creationId xmlns:a16="http://schemas.microsoft.com/office/drawing/2014/main" id="{D90B85FF-F5C1-4380-B57A-8A27FFDDDE39}"/>
              </a:ext>
            </a:extLst>
          </p:cNvPr>
          <p:cNvSpPr/>
          <p:nvPr/>
        </p:nvSpPr>
        <p:spPr>
          <a:xfrm>
            <a:off x="4742598" y="3470257"/>
            <a:ext cx="423656" cy="62235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ghtning Bolt 65">
            <a:extLst>
              <a:ext uri="{FF2B5EF4-FFF2-40B4-BE49-F238E27FC236}">
                <a16:creationId xmlns:a16="http://schemas.microsoft.com/office/drawing/2014/main" id="{17E2926C-9003-45AB-A129-B1F1D5FE5B92}"/>
              </a:ext>
            </a:extLst>
          </p:cNvPr>
          <p:cNvSpPr/>
          <p:nvPr/>
        </p:nvSpPr>
        <p:spPr>
          <a:xfrm>
            <a:off x="6447528" y="5453327"/>
            <a:ext cx="423656" cy="622356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miley Face 67">
            <a:extLst>
              <a:ext uri="{FF2B5EF4-FFF2-40B4-BE49-F238E27FC236}">
                <a16:creationId xmlns:a16="http://schemas.microsoft.com/office/drawing/2014/main" id="{860A2680-F298-41DB-8640-A425B463492C}"/>
              </a:ext>
            </a:extLst>
          </p:cNvPr>
          <p:cNvSpPr/>
          <p:nvPr/>
        </p:nvSpPr>
        <p:spPr>
          <a:xfrm>
            <a:off x="6333141" y="714321"/>
            <a:ext cx="477067" cy="437126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90C8F82-EC10-4F39-95BB-D1D1CFE2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133867" y="5432244"/>
            <a:ext cx="457240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0293 4.81481E-6 C 0.04245 4.81481E-6 0.05873 0.03541 0.05873 0.06435 L 0.05873 0.1289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68 0.14074 L -0.05586 0.18101 L -0.05586 0.47175 " pathEditMode="relative" ptsTypes="AAA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5 0.4787 L -0.05599 0.66689 L -0.20729 0.66689 L -0.20729 0.82175 L -0.20729 0.82175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0579 L -0.00052 0.18426 L -0.15039 0.18426 L -0.15039 0.32477 L -0.15039 0.32477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4 -0.0088 L -0.03385 -0.0088 C -0.04479 -0.0088 -0.05833 0.03032 -0.05833 0.0625 L -0.05833 0.1338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23 0.14884 L 0.05287 0.17963 L 0.0543 0.48704 " pathEditMode="relative" ptsTypes="AAA">
                                      <p:cBhvr>
                                        <p:cTn id="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91 0.49167 L -0.05156 0.50579 L -0.04622 0.78472 " pathEditMode="relative" ptsTypes="AAA"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65 0.76551 L -0.04765 0.90602 L -0.32604 0.91319 L -0.32604 0.84884 " pathEditMode="relative" ptsTypes="AAAA">
                                      <p:cBhvr>
                                        <p:cTn id="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0.00231 L 0.003 0.14259 L -0.31302 0.14514 L -0.31302 0.07847 " pathEditMode="relative" ptsTypes="AAAA">
                                      <p:cBhvr>
                                        <p:cTn id="4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0.00694 L -0.04075 0.01643 L -0.03541 0.08773 L 0.07305 0.11389 L 0.07565 0.27593 L 0.08099 0.43773 L 0.17617 0.44028 L 0.17617 0.69977 L 0.36771 0.70463 " pathEditMode="relative" ptsTypes="AAAAAAAAA">
                                      <p:cBhvr>
                                        <p:cTn id="56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57 -0.00949 L 0.02461 0.13542 L -0.69323 0.13796 L -0.69193 0.09028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95" y="736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11 0.70463 L 0.36367 0.83796 L -0.31133 0.84514 L -0.31393 0.78796 " pathEditMode="relative" ptsTypes="AA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3" grpId="3" animBg="1"/>
      <p:bldP spid="63" grpId="4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8" grpId="0" animBg="1"/>
      <p:bldP spid="68" grpId="1" animBg="1"/>
      <p:bldP spid="6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1BD4A-991C-4FAD-BAED-DBC2A2893D17}"/>
              </a:ext>
            </a:extLst>
          </p:cNvPr>
          <p:cNvSpPr txBox="1"/>
          <p:nvPr/>
        </p:nvSpPr>
        <p:spPr>
          <a:xfrm>
            <a:off x="653143" y="163286"/>
            <a:ext cx="1826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 err="1"/>
              <a:t>Switch</a:t>
            </a:r>
            <a:endParaRPr lang="en-US" sz="4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96227-2E43-4CD2-8FB5-0AC3C8628CEE}"/>
              </a:ext>
            </a:extLst>
          </p:cNvPr>
          <p:cNvSpPr/>
          <p:nvPr/>
        </p:nvSpPr>
        <p:spPr>
          <a:xfrm>
            <a:off x="3886200" y="578783"/>
            <a:ext cx="1322614" cy="61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8F3537A-39AF-4CFA-926D-EB619672F5EB}"/>
              </a:ext>
            </a:extLst>
          </p:cNvPr>
          <p:cNvSpPr/>
          <p:nvPr/>
        </p:nvSpPr>
        <p:spPr>
          <a:xfrm>
            <a:off x="3818165" y="1784397"/>
            <a:ext cx="1453243" cy="402691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Expresion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4246E-006B-41F4-A5EF-256F36AA4D13}"/>
              </a:ext>
            </a:extLst>
          </p:cNvPr>
          <p:cNvSpPr/>
          <p:nvPr/>
        </p:nvSpPr>
        <p:spPr>
          <a:xfrm>
            <a:off x="1600200" y="2712301"/>
            <a:ext cx="1289957" cy="473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B6F23-7961-4228-8674-9293CF8D2DAB}"/>
              </a:ext>
            </a:extLst>
          </p:cNvPr>
          <p:cNvSpPr/>
          <p:nvPr/>
        </p:nvSpPr>
        <p:spPr>
          <a:xfrm>
            <a:off x="3902527" y="2698797"/>
            <a:ext cx="1289957" cy="47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660C8-D826-466E-88FD-7D1C72730D18}"/>
              </a:ext>
            </a:extLst>
          </p:cNvPr>
          <p:cNvSpPr/>
          <p:nvPr/>
        </p:nvSpPr>
        <p:spPr>
          <a:xfrm>
            <a:off x="6008917" y="2712300"/>
            <a:ext cx="1289957" cy="473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3</a:t>
            </a:r>
            <a:endParaRPr lang="en-US" dirty="0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7D342263-A447-4261-9DF9-0495162CE0CB}"/>
              </a:ext>
            </a:extLst>
          </p:cNvPr>
          <p:cNvSpPr/>
          <p:nvPr/>
        </p:nvSpPr>
        <p:spPr>
          <a:xfrm>
            <a:off x="6262009" y="1795321"/>
            <a:ext cx="2160813" cy="4026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Elemento n</a:t>
            </a:r>
            <a:endParaRPr lang="en-US" dirty="0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93A5E479-C984-4D4F-8DD4-5BC76066AAE7}"/>
              </a:ext>
            </a:extLst>
          </p:cNvPr>
          <p:cNvSpPr/>
          <p:nvPr/>
        </p:nvSpPr>
        <p:spPr>
          <a:xfrm>
            <a:off x="5418365" y="1860516"/>
            <a:ext cx="522514" cy="26125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0FA95-7B59-44FB-8D8C-BF141259BD08}"/>
              </a:ext>
            </a:extLst>
          </p:cNvPr>
          <p:cNvSpPr/>
          <p:nvPr/>
        </p:nvSpPr>
        <p:spPr>
          <a:xfrm>
            <a:off x="1869621" y="3577714"/>
            <a:ext cx="751114" cy="5878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x̄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940A7A-0022-4D64-B3CC-EDFB263117C4}"/>
              </a:ext>
            </a:extLst>
          </p:cNvPr>
          <p:cNvSpPr/>
          <p:nvPr/>
        </p:nvSpPr>
        <p:spPr>
          <a:xfrm>
            <a:off x="4079421" y="3597686"/>
            <a:ext cx="930730" cy="5878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Md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46B4F-F089-46E7-9159-FC95783207DB}"/>
              </a:ext>
            </a:extLst>
          </p:cNvPr>
          <p:cNvSpPr/>
          <p:nvPr/>
        </p:nvSpPr>
        <p:spPr>
          <a:xfrm>
            <a:off x="6262009" y="3517804"/>
            <a:ext cx="783772" cy="571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i="1" dirty="0"/>
              <a:t>s</a:t>
            </a:r>
            <a:endParaRPr lang="en-US" sz="3600" i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A4A39D-B1C1-4EBE-814B-4107740AEB10}"/>
              </a:ext>
            </a:extLst>
          </p:cNvPr>
          <p:cNvSpPr/>
          <p:nvPr/>
        </p:nvSpPr>
        <p:spPr>
          <a:xfrm>
            <a:off x="3965121" y="5014631"/>
            <a:ext cx="1159329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8FAE7D-BB2B-42E0-B651-1C7010A80BF6}"/>
              </a:ext>
            </a:extLst>
          </p:cNvPr>
          <p:cNvCxnSpPr>
            <a:stCxn id="7" idx="4"/>
          </p:cNvCxnSpPr>
          <p:nvPr/>
        </p:nvCxnSpPr>
        <p:spPr>
          <a:xfrm flipH="1">
            <a:off x="4544787" y="1191986"/>
            <a:ext cx="2720" cy="59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C5C1F94-901A-4A69-BFD2-215D79B52919}"/>
              </a:ext>
            </a:extLst>
          </p:cNvPr>
          <p:cNvCxnSpPr>
            <a:endCxn id="9" idx="0"/>
          </p:cNvCxnSpPr>
          <p:nvPr/>
        </p:nvCxnSpPr>
        <p:spPr>
          <a:xfrm rot="5400000">
            <a:off x="3132377" y="1299890"/>
            <a:ext cx="525213" cy="2299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610C2F-DA44-49F0-8CDD-55DCB9CCCB07}"/>
              </a:ext>
            </a:extLst>
          </p:cNvPr>
          <p:cNvCxnSpPr>
            <a:endCxn id="10" idx="0"/>
          </p:cNvCxnSpPr>
          <p:nvPr/>
        </p:nvCxnSpPr>
        <p:spPr>
          <a:xfrm rot="16200000" flipH="1">
            <a:off x="4290292" y="2441582"/>
            <a:ext cx="511709" cy="2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74FE83-42A0-4307-A098-EB1485232F0E}"/>
              </a:ext>
            </a:extLst>
          </p:cNvPr>
          <p:cNvCxnSpPr>
            <a:endCxn id="11" idx="0"/>
          </p:cNvCxnSpPr>
          <p:nvPr/>
        </p:nvCxnSpPr>
        <p:spPr>
          <a:xfrm rot="16200000" flipH="1">
            <a:off x="5336735" y="1395139"/>
            <a:ext cx="525212" cy="2109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098DC4-D189-4771-874A-39E551896517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2245178" y="3185830"/>
            <a:ext cx="1" cy="39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455989-DB47-495E-BA1A-71623B6C9F03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flipH="1">
            <a:off x="4544786" y="3172326"/>
            <a:ext cx="2720" cy="42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AF2A8D-3ECB-4EF5-8F32-2DC300A9A9B4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flipH="1">
            <a:off x="6653895" y="3185829"/>
            <a:ext cx="1" cy="33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CB8FAAB-18D5-4A95-929B-7C22667CD5C8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2970438" y="3440283"/>
            <a:ext cx="849088" cy="2299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1C657E9-7162-4642-8386-DC5253C1007D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4130228" y="4600073"/>
            <a:ext cx="8291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C2A8C71-3BBF-438B-9EF0-2DEDFC2A9B0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5136678" y="3497414"/>
            <a:ext cx="925326" cy="2109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A4EA378-31FD-44ED-8A9A-F69DC06CBB74}"/>
              </a:ext>
            </a:extLst>
          </p:cNvPr>
          <p:cNvSpPr/>
          <p:nvPr/>
        </p:nvSpPr>
        <p:spPr>
          <a:xfrm>
            <a:off x="1566310" y="3429000"/>
            <a:ext cx="5925793" cy="9378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59AF6C-ACF5-4E0A-91E2-2FAEFF67A167}"/>
              </a:ext>
            </a:extLst>
          </p:cNvPr>
          <p:cNvSpPr txBox="1"/>
          <p:nvPr/>
        </p:nvSpPr>
        <p:spPr>
          <a:xfrm>
            <a:off x="583874" y="37069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Action</a:t>
            </a:r>
            <a:endParaRPr lang="en-US" dirty="0"/>
          </a:p>
        </p:txBody>
      </p:sp>
      <p:sp>
        <p:nvSpPr>
          <p:cNvPr id="54" name="Flowchart: Preparation 53">
            <a:extLst>
              <a:ext uri="{FF2B5EF4-FFF2-40B4-BE49-F238E27FC236}">
                <a16:creationId xmlns:a16="http://schemas.microsoft.com/office/drawing/2014/main" id="{61010F86-7156-47A6-9782-4816E0528D9A}"/>
              </a:ext>
            </a:extLst>
          </p:cNvPr>
          <p:cNvSpPr/>
          <p:nvPr/>
        </p:nvSpPr>
        <p:spPr>
          <a:xfrm>
            <a:off x="9056917" y="1109702"/>
            <a:ext cx="2160813" cy="402691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1</a:t>
            </a:r>
            <a:endParaRPr lang="en-US" dirty="0"/>
          </a:p>
        </p:txBody>
      </p:sp>
      <p:sp>
        <p:nvSpPr>
          <p:cNvPr id="55" name="Flowchart: Preparation 54">
            <a:extLst>
              <a:ext uri="{FF2B5EF4-FFF2-40B4-BE49-F238E27FC236}">
                <a16:creationId xmlns:a16="http://schemas.microsoft.com/office/drawing/2014/main" id="{4FCEFE34-8C39-4780-9947-9EA0772DC12A}"/>
              </a:ext>
            </a:extLst>
          </p:cNvPr>
          <p:cNvSpPr/>
          <p:nvPr/>
        </p:nvSpPr>
        <p:spPr>
          <a:xfrm>
            <a:off x="9024262" y="1814411"/>
            <a:ext cx="2160813" cy="402691"/>
          </a:xfrm>
          <a:prstGeom prst="flowChartPrepa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2</a:t>
            </a:r>
            <a:endParaRPr lang="en-US" dirty="0"/>
          </a:p>
        </p:txBody>
      </p:sp>
      <p:sp>
        <p:nvSpPr>
          <p:cNvPr id="56" name="Flowchart: Preparation 55">
            <a:extLst>
              <a:ext uri="{FF2B5EF4-FFF2-40B4-BE49-F238E27FC236}">
                <a16:creationId xmlns:a16="http://schemas.microsoft.com/office/drawing/2014/main" id="{05C1EFE5-67E2-4618-9CF8-A985E387E48E}"/>
              </a:ext>
            </a:extLst>
          </p:cNvPr>
          <p:cNvSpPr/>
          <p:nvPr/>
        </p:nvSpPr>
        <p:spPr>
          <a:xfrm>
            <a:off x="9056917" y="2672071"/>
            <a:ext cx="2160813" cy="402691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3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C813359-4AF6-4C97-ACF0-2869E234058B}"/>
              </a:ext>
            </a:extLst>
          </p:cNvPr>
          <p:cNvCxnSpPr>
            <a:stCxn id="54" idx="1"/>
            <a:endCxn id="12" idx="3"/>
          </p:cNvCxnSpPr>
          <p:nvPr/>
        </p:nvCxnSpPr>
        <p:spPr>
          <a:xfrm rot="10800000" flipV="1">
            <a:off x="8422823" y="1311047"/>
            <a:ext cx="634095" cy="685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26FE815-9B7B-47AB-B8B6-49CFFF8E38D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rot="10800000">
            <a:off x="8422822" y="1996667"/>
            <a:ext cx="601440" cy="19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8CAFEAB-C8D2-4B0F-87BA-06210571D07F}"/>
              </a:ext>
            </a:extLst>
          </p:cNvPr>
          <p:cNvCxnSpPr>
            <a:cxnSpLocks/>
            <a:stCxn id="56" idx="1"/>
            <a:endCxn id="12" idx="3"/>
          </p:cNvCxnSpPr>
          <p:nvPr/>
        </p:nvCxnSpPr>
        <p:spPr>
          <a:xfrm rot="10800000">
            <a:off x="8422823" y="1996667"/>
            <a:ext cx="634095" cy="876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BFD69BB-6D51-42F4-A853-8907617FD411}"/>
              </a:ext>
            </a:extLst>
          </p:cNvPr>
          <p:cNvSpPr/>
          <p:nvPr/>
        </p:nvSpPr>
        <p:spPr>
          <a:xfrm>
            <a:off x="5679622" y="61144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243B9F-9443-4DA1-96A9-C9FD98148A0C}"/>
              </a:ext>
            </a:extLst>
          </p:cNvPr>
          <p:cNvSpPr txBox="1"/>
          <p:nvPr/>
        </p:nvSpPr>
        <p:spPr>
          <a:xfrm>
            <a:off x="6237517" y="540074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= x1,x2…</a:t>
            </a:r>
            <a:r>
              <a:rPr lang="es-MX" sz="3600" dirty="0" err="1"/>
              <a:t>xn</a:t>
            </a:r>
            <a:endParaRPr lang="en-US" sz="3600" dirty="0"/>
          </a:p>
        </p:txBody>
      </p:sp>
      <p:sp>
        <p:nvSpPr>
          <p:cNvPr id="69" name="Lightning Bolt 68">
            <a:extLst>
              <a:ext uri="{FF2B5EF4-FFF2-40B4-BE49-F238E27FC236}">
                <a16:creationId xmlns:a16="http://schemas.microsoft.com/office/drawing/2014/main" id="{6651793A-8CA8-4C31-A837-760DFDB4AEC2}"/>
              </a:ext>
            </a:extLst>
          </p:cNvPr>
          <p:cNvSpPr/>
          <p:nvPr/>
        </p:nvSpPr>
        <p:spPr>
          <a:xfrm>
            <a:off x="136064" y="3597686"/>
            <a:ext cx="679482" cy="830998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0" name="Flowchart: Preparation 69">
            <a:extLst>
              <a:ext uri="{FF2B5EF4-FFF2-40B4-BE49-F238E27FC236}">
                <a16:creationId xmlns:a16="http://schemas.microsoft.com/office/drawing/2014/main" id="{9E02816B-9224-442E-A438-03E157F69170}"/>
              </a:ext>
            </a:extLst>
          </p:cNvPr>
          <p:cNvSpPr/>
          <p:nvPr/>
        </p:nvSpPr>
        <p:spPr>
          <a:xfrm>
            <a:off x="6262008" y="1799904"/>
            <a:ext cx="2160813" cy="402691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1</a:t>
            </a:r>
            <a:endParaRPr lang="en-US" dirty="0"/>
          </a:p>
        </p:txBody>
      </p:sp>
      <p:sp>
        <p:nvSpPr>
          <p:cNvPr id="71" name="Star: 32 Points 70">
            <a:extLst>
              <a:ext uri="{FF2B5EF4-FFF2-40B4-BE49-F238E27FC236}">
                <a16:creationId xmlns:a16="http://schemas.microsoft.com/office/drawing/2014/main" id="{775F8184-2F00-418B-826B-C7691167CF9A}"/>
              </a:ext>
            </a:extLst>
          </p:cNvPr>
          <p:cNvSpPr/>
          <p:nvPr/>
        </p:nvSpPr>
        <p:spPr>
          <a:xfrm>
            <a:off x="1347247" y="3496884"/>
            <a:ext cx="1795862" cy="817373"/>
          </a:xfrm>
          <a:prstGeom prst="star3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x̄(x)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8AEE2D3-B065-4DA0-AB7C-D319F9C40183}"/>
              </a:ext>
            </a:extLst>
          </p:cNvPr>
          <p:cNvSpPr/>
          <p:nvPr/>
        </p:nvSpPr>
        <p:spPr>
          <a:xfrm>
            <a:off x="5679622" y="61144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75" name="Flowchart: Preparation 74">
            <a:extLst>
              <a:ext uri="{FF2B5EF4-FFF2-40B4-BE49-F238E27FC236}">
                <a16:creationId xmlns:a16="http://schemas.microsoft.com/office/drawing/2014/main" id="{8737680F-7DDA-4BB8-B43F-B665DFC7A83A}"/>
              </a:ext>
            </a:extLst>
          </p:cNvPr>
          <p:cNvSpPr/>
          <p:nvPr/>
        </p:nvSpPr>
        <p:spPr>
          <a:xfrm>
            <a:off x="6262007" y="1804867"/>
            <a:ext cx="2160813" cy="402691"/>
          </a:xfrm>
          <a:prstGeom prst="flowChartPrepa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2</a:t>
            </a:r>
            <a:endParaRPr lang="en-US" dirty="0"/>
          </a:p>
        </p:txBody>
      </p:sp>
      <p:sp>
        <p:nvSpPr>
          <p:cNvPr id="76" name="Star: 32 Points 75">
            <a:extLst>
              <a:ext uri="{FF2B5EF4-FFF2-40B4-BE49-F238E27FC236}">
                <a16:creationId xmlns:a16="http://schemas.microsoft.com/office/drawing/2014/main" id="{AA5E793A-641B-4E34-BCC5-D3ED6C48CDFA}"/>
              </a:ext>
            </a:extLst>
          </p:cNvPr>
          <p:cNvSpPr/>
          <p:nvPr/>
        </p:nvSpPr>
        <p:spPr>
          <a:xfrm>
            <a:off x="3595758" y="3479739"/>
            <a:ext cx="1942339" cy="817373"/>
          </a:xfrm>
          <a:prstGeom prst="star3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Md</a:t>
            </a:r>
            <a:r>
              <a:rPr lang="en-US" sz="2400" dirty="0"/>
              <a:t>(x)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73F136D-D901-4C97-AD3E-9C52D5D4B67B}"/>
              </a:ext>
            </a:extLst>
          </p:cNvPr>
          <p:cNvSpPr/>
          <p:nvPr/>
        </p:nvSpPr>
        <p:spPr>
          <a:xfrm>
            <a:off x="5666016" y="61144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78" name="Flowchart: Preparation 77">
            <a:extLst>
              <a:ext uri="{FF2B5EF4-FFF2-40B4-BE49-F238E27FC236}">
                <a16:creationId xmlns:a16="http://schemas.microsoft.com/office/drawing/2014/main" id="{1537DE41-46F9-43FC-8179-8AAB9AB2895D}"/>
              </a:ext>
            </a:extLst>
          </p:cNvPr>
          <p:cNvSpPr/>
          <p:nvPr/>
        </p:nvSpPr>
        <p:spPr>
          <a:xfrm>
            <a:off x="6251123" y="1804866"/>
            <a:ext cx="2160813" cy="402691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Element</a:t>
            </a:r>
            <a:r>
              <a:rPr lang="es-MX" dirty="0"/>
              <a:t> 3</a:t>
            </a:r>
            <a:endParaRPr lang="en-US" dirty="0"/>
          </a:p>
        </p:txBody>
      </p:sp>
      <p:sp>
        <p:nvSpPr>
          <p:cNvPr id="79" name="Star: 32 Points 78">
            <a:extLst>
              <a:ext uri="{FF2B5EF4-FFF2-40B4-BE49-F238E27FC236}">
                <a16:creationId xmlns:a16="http://schemas.microsoft.com/office/drawing/2014/main" id="{4C08F2B1-F515-4C3A-8629-EDCD6E49CEE6}"/>
              </a:ext>
            </a:extLst>
          </p:cNvPr>
          <p:cNvSpPr/>
          <p:nvPr/>
        </p:nvSpPr>
        <p:spPr>
          <a:xfrm>
            <a:off x="5660585" y="3403409"/>
            <a:ext cx="1942339" cy="817373"/>
          </a:xfrm>
          <a:prstGeom prst="star32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s</a:t>
            </a:r>
            <a:r>
              <a:rPr lang="en-US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287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3 -0.00347 L -0.11628 0.01297 L -0.11094 0.17269 " pathEditMode="relative" ptsTypes="AAA">
                                      <p:cBhvr>
                                        <p:cTn id="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64 0.17524 L -0.11237 0.23704 L -0.30378 0.23473 L -0.30248 0.45857 " pathEditMode="relative" ptsTypes="AAAA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8 0.01621 L -0.00065 0.10417 L 0.19089 0.09954 L 0.18816 0.18287 L 0.18816 0.18311 L 0.18816 0.18287 " pathEditMode="relative" rAng="0" ptsTypes="AAAAAA"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5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75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3 -0.00347 L -0.11628 0.01297 L -0.11094 0.17269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7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750"/>
                            </p:stCondLst>
                            <p:childTnLst>
                              <p:par>
                                <p:cTn id="5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2 0.17755 L -0.10964 0.44005 L -0.10964 0.44005 " pathEditMode="relative" ptsTypes="AAA">
                                      <p:cBhvr>
                                        <p:cTn id="5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750"/>
                            </p:stCondLst>
                            <p:childTnLst>
                              <p:par>
                                <p:cTn id="6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750"/>
                            </p:stCondLst>
                            <p:childTnLst>
                              <p:par>
                                <p:cTn id="64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250"/>
                            </p:stCondLst>
                            <p:childTnLst>
                              <p:par>
                                <p:cTn id="7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250"/>
                            </p:stCondLst>
                            <p:childTnLst>
                              <p:par>
                                <p:cTn id="7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81 L -0.00352 0.1956 " pathEditMode="relative" ptsTypes="AA">
                                      <p:cBhvr>
                                        <p:cTn id="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2 -0.00347 L -0.11627 0.01297 L -0.11093 0.17269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2 0.17755 L -0.11002 0.23311 L 0.06498 0.23588 L 0.0642 0.42338 L 0.0642 0.42338 " pathEditMode="relative" ptsTypes="AAAAA">
                                      <p:cBhvr>
                                        <p:cTn id="9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4" presetID="8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0.00671 L 0.00221 0.10949 L -0.16888 0.10949 L -0.17279 0.20393 " pathEditMode="relative" ptsTypes="AAAA">
                                      <p:cBhvr>
                                        <p:cTn id="11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25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25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67" grpId="3" animBg="1"/>
      <p:bldP spid="68" grpId="0"/>
      <p:bldP spid="68" grpId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69" grpId="8" animBg="1"/>
      <p:bldP spid="70" grpId="0" animBg="1"/>
      <p:bldP spid="70" grpId="1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9" grpId="0" animBg="1"/>
      <p:bldP spid="79" grpId="1" animBg="1"/>
      <p:bldP spid="7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B63E7E-6851-4712-912C-B4505C1D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26318"/>
            <a:ext cx="10344150" cy="480536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FBEC2F4-9159-4290-9CD7-82D3594E8B8D}"/>
              </a:ext>
            </a:extLst>
          </p:cNvPr>
          <p:cNvSpPr/>
          <p:nvPr/>
        </p:nvSpPr>
        <p:spPr>
          <a:xfrm>
            <a:off x="2247900" y="65127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871FE-5B82-4813-A6CB-7AD015E8D223}"/>
              </a:ext>
            </a:extLst>
          </p:cNvPr>
          <p:cNvSpPr txBox="1"/>
          <p:nvPr/>
        </p:nvSpPr>
        <p:spPr>
          <a:xfrm>
            <a:off x="2705100" y="556707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= 1,2,3,4,5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C0336-B1ED-4336-A1E6-BC50E908E9CE}"/>
              </a:ext>
            </a:extLst>
          </p:cNvPr>
          <p:cNvSpPr/>
          <p:nvPr/>
        </p:nvSpPr>
        <p:spPr>
          <a:xfrm>
            <a:off x="1856864" y="5248275"/>
            <a:ext cx="5597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[1]1</a:t>
            </a:r>
          </a:p>
          <a:p>
            <a:r>
              <a:rPr lang="es-MX" dirty="0"/>
              <a:t>[1]2</a:t>
            </a:r>
          </a:p>
          <a:p>
            <a:r>
              <a:rPr lang="es-MX" dirty="0"/>
              <a:t>[1]3</a:t>
            </a:r>
          </a:p>
          <a:p>
            <a:r>
              <a:rPr lang="es-MX" dirty="0"/>
              <a:t>[1]4</a:t>
            </a:r>
          </a:p>
          <a:p>
            <a:r>
              <a:rPr lang="es-MX" dirty="0"/>
              <a:t>[1]5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41BC563-7EF9-4B51-8979-7EC4E475ABF6}"/>
              </a:ext>
            </a:extLst>
          </p:cNvPr>
          <p:cNvSpPr/>
          <p:nvPr/>
        </p:nvSpPr>
        <p:spPr>
          <a:xfrm>
            <a:off x="2981325" y="2990851"/>
            <a:ext cx="1066800" cy="7715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i in x</a:t>
            </a:r>
            <a:endParaRPr lang="en-US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9585B-D53F-4D83-9EC7-CE6132D49142}"/>
              </a:ext>
            </a:extLst>
          </p:cNvPr>
          <p:cNvSpPr/>
          <p:nvPr/>
        </p:nvSpPr>
        <p:spPr>
          <a:xfrm>
            <a:off x="2981325" y="4056428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print</a:t>
            </a:r>
            <a:r>
              <a:rPr lang="es-MX" dirty="0"/>
              <a:t>(i)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20A415-99FF-449B-ABB0-EE5857F65484}"/>
              </a:ext>
            </a:extLst>
          </p:cNvPr>
          <p:cNvSpPr/>
          <p:nvPr/>
        </p:nvSpPr>
        <p:spPr>
          <a:xfrm>
            <a:off x="4276725" y="4829175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End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loop</a:t>
            </a:r>
            <a:endParaRPr lang="en-US" sz="1400" dirty="0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6E87B601-291C-44C8-BCB6-9300AD050F64}"/>
              </a:ext>
            </a:extLst>
          </p:cNvPr>
          <p:cNvSpPr/>
          <p:nvPr/>
        </p:nvSpPr>
        <p:spPr>
          <a:xfrm>
            <a:off x="6272212" y="3000376"/>
            <a:ext cx="1066800" cy="7715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x&lt;6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C0BC8-D13F-434C-ADDA-5C9CCF723799}"/>
              </a:ext>
            </a:extLst>
          </p:cNvPr>
          <p:cNvSpPr/>
          <p:nvPr/>
        </p:nvSpPr>
        <p:spPr>
          <a:xfrm>
            <a:off x="6272212" y="4048125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print</a:t>
            </a:r>
            <a:r>
              <a:rPr lang="es-MX" dirty="0"/>
              <a:t>(i)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963D58-3065-4DEE-9602-848EAF0EA240}"/>
              </a:ext>
            </a:extLst>
          </p:cNvPr>
          <p:cNvSpPr/>
          <p:nvPr/>
        </p:nvSpPr>
        <p:spPr>
          <a:xfrm>
            <a:off x="6272212" y="4686835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i+1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50832D-96D0-40AF-B8B5-1C8788E9A250}"/>
              </a:ext>
            </a:extLst>
          </p:cNvPr>
          <p:cNvSpPr/>
          <p:nvPr/>
        </p:nvSpPr>
        <p:spPr>
          <a:xfrm>
            <a:off x="5872804" y="65127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338BC6-2E57-4DF7-8898-3FFF1CAC3E97}"/>
              </a:ext>
            </a:extLst>
          </p:cNvPr>
          <p:cNvSpPr txBox="1"/>
          <p:nvPr/>
        </p:nvSpPr>
        <p:spPr>
          <a:xfrm>
            <a:off x="6330004" y="556707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= 1</a:t>
            </a:r>
            <a:endParaRPr lang="en-US" sz="3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163F2F-1AB0-4AFA-AE21-B76316C7A918}"/>
              </a:ext>
            </a:extLst>
          </p:cNvPr>
          <p:cNvSpPr/>
          <p:nvPr/>
        </p:nvSpPr>
        <p:spPr>
          <a:xfrm>
            <a:off x="9284062" y="2867026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print</a:t>
            </a:r>
            <a:r>
              <a:rPr lang="es-MX" dirty="0"/>
              <a:t>(x)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9DF669-E07A-49AE-A286-3B315B881E86}"/>
              </a:ext>
            </a:extLst>
          </p:cNvPr>
          <p:cNvSpPr/>
          <p:nvPr/>
        </p:nvSpPr>
        <p:spPr>
          <a:xfrm>
            <a:off x="9303112" y="3542587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x = x+1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81BD82-CBB9-4B93-992E-6C4AACB31368}"/>
              </a:ext>
            </a:extLst>
          </p:cNvPr>
          <p:cNvSpPr/>
          <p:nvPr/>
        </p:nvSpPr>
        <p:spPr>
          <a:xfrm>
            <a:off x="8774881" y="715001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EE4FBB-147A-4E6F-A303-AE6F230BDA52}"/>
              </a:ext>
            </a:extLst>
          </p:cNvPr>
          <p:cNvSpPr txBox="1"/>
          <p:nvPr/>
        </p:nvSpPr>
        <p:spPr>
          <a:xfrm>
            <a:off x="9232081" y="62043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= 1</a:t>
            </a:r>
            <a:endParaRPr lang="en-US" sz="3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6B02F47A-66EC-48F0-AE37-ED2AE707C653}"/>
              </a:ext>
            </a:extLst>
          </p:cNvPr>
          <p:cNvSpPr/>
          <p:nvPr/>
        </p:nvSpPr>
        <p:spPr>
          <a:xfrm>
            <a:off x="8968184" y="4271634"/>
            <a:ext cx="1728550" cy="9906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if(x == 6)</a:t>
            </a:r>
          </a:p>
          <a:p>
            <a:r>
              <a:rPr lang="en-US" sz="1400"/>
              <a:t>{break} </a:t>
            </a:r>
            <a:endParaRPr lang="en-US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C9F64A9-9D5E-4FCE-8AB3-854FAF59C626}"/>
              </a:ext>
            </a:extLst>
          </p:cNvPr>
          <p:cNvSpPr/>
          <p:nvPr/>
        </p:nvSpPr>
        <p:spPr>
          <a:xfrm>
            <a:off x="2247900" y="65127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113548-458C-4E01-B745-32A5B18907C7}"/>
              </a:ext>
            </a:extLst>
          </p:cNvPr>
          <p:cNvSpPr/>
          <p:nvPr/>
        </p:nvSpPr>
        <p:spPr>
          <a:xfrm>
            <a:off x="5872804" y="658582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89B899-FF29-473B-BBB5-8BDDBC50402D}"/>
              </a:ext>
            </a:extLst>
          </p:cNvPr>
          <p:cNvSpPr/>
          <p:nvPr/>
        </p:nvSpPr>
        <p:spPr>
          <a:xfrm>
            <a:off x="6096000" y="5384243"/>
            <a:ext cx="5597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[1]1</a:t>
            </a:r>
          </a:p>
          <a:p>
            <a:r>
              <a:rPr lang="es-MX" dirty="0"/>
              <a:t>[1]2</a:t>
            </a:r>
          </a:p>
          <a:p>
            <a:r>
              <a:rPr lang="es-MX" dirty="0"/>
              <a:t>[1]3</a:t>
            </a:r>
          </a:p>
          <a:p>
            <a:r>
              <a:rPr lang="es-MX" dirty="0"/>
              <a:t>[1]4</a:t>
            </a:r>
          </a:p>
          <a:p>
            <a:r>
              <a:rPr lang="es-MX" dirty="0"/>
              <a:t>[1]5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623CA8-4086-4D60-B86C-C37A0B8391FA}"/>
              </a:ext>
            </a:extLst>
          </p:cNvPr>
          <p:cNvSpPr/>
          <p:nvPr/>
        </p:nvSpPr>
        <p:spPr>
          <a:xfrm>
            <a:off x="8774881" y="72274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x</a:t>
            </a:r>
            <a:endParaRPr lang="en-US" sz="3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D4548-C7E1-4C5A-8000-2283DDF1ACD8}"/>
              </a:ext>
            </a:extLst>
          </p:cNvPr>
          <p:cNvSpPr/>
          <p:nvPr/>
        </p:nvSpPr>
        <p:spPr>
          <a:xfrm>
            <a:off x="8591550" y="5396595"/>
            <a:ext cx="5597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[1]1</a:t>
            </a:r>
          </a:p>
          <a:p>
            <a:r>
              <a:rPr lang="es-MX" dirty="0"/>
              <a:t>[1]2</a:t>
            </a:r>
          </a:p>
          <a:p>
            <a:r>
              <a:rPr lang="es-MX" dirty="0"/>
              <a:t>[1]3</a:t>
            </a:r>
          </a:p>
          <a:p>
            <a:r>
              <a:rPr lang="es-MX" dirty="0"/>
              <a:t>[1]4</a:t>
            </a:r>
          </a:p>
          <a:p>
            <a:r>
              <a:rPr lang="es-MX" dirty="0"/>
              <a:t>[1]5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B1E9B5-E8D5-4BF8-9630-418CCFA17C4F}"/>
              </a:ext>
            </a:extLst>
          </p:cNvPr>
          <p:cNvSpPr/>
          <p:nvPr/>
        </p:nvSpPr>
        <p:spPr>
          <a:xfrm>
            <a:off x="2981325" y="4036338"/>
            <a:ext cx="1066800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if (</a:t>
            </a:r>
            <a:r>
              <a:rPr lang="en-US" sz="1100" dirty="0" err="1"/>
              <a:t>val</a:t>
            </a:r>
            <a:r>
              <a:rPr lang="en-US" sz="1100" dirty="0"/>
              <a:t> == 3)</a:t>
            </a:r>
          </a:p>
          <a:p>
            <a:r>
              <a:rPr lang="en-US" sz="1100" dirty="0"/>
              <a:t>{next}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F5B1B5-4953-48CD-9778-604A33181658}"/>
              </a:ext>
            </a:extLst>
          </p:cNvPr>
          <p:cNvSpPr/>
          <p:nvPr/>
        </p:nvSpPr>
        <p:spPr>
          <a:xfrm>
            <a:off x="3007130" y="4843135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print</a:t>
            </a:r>
            <a:r>
              <a:rPr lang="es-MX" dirty="0"/>
              <a:t>(i)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73C87-CFCE-433F-AA6F-A4E71CFA5A44}"/>
              </a:ext>
            </a:extLst>
          </p:cNvPr>
          <p:cNvSpPr txBox="1"/>
          <p:nvPr/>
        </p:nvSpPr>
        <p:spPr>
          <a:xfrm>
            <a:off x="2212163" y="38569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2D5345-BC1D-4D5E-A911-8DE60780A4FE}"/>
              </a:ext>
            </a:extLst>
          </p:cNvPr>
          <p:cNvSpPr txBox="1"/>
          <p:nvPr/>
        </p:nvSpPr>
        <p:spPr>
          <a:xfrm>
            <a:off x="3506931" y="44746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8C0A9-C552-4D8B-930A-246E18221DEE}"/>
              </a:ext>
            </a:extLst>
          </p:cNvPr>
          <p:cNvSpPr txBox="1"/>
          <p:nvPr/>
        </p:nvSpPr>
        <p:spPr>
          <a:xfrm>
            <a:off x="1717403" y="3522567"/>
            <a:ext cx="69923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1200" dirty="0" err="1"/>
              <a:t>Skip</a:t>
            </a:r>
            <a:r>
              <a:rPr lang="es-MX" sz="1200" dirty="0"/>
              <a:t> x=3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454931-060E-43BA-A819-7B1CAAC35157}"/>
              </a:ext>
            </a:extLst>
          </p:cNvPr>
          <p:cNvCxnSpPr>
            <a:stCxn id="13" idx="2"/>
          </p:cNvCxnSpPr>
          <p:nvPr/>
        </p:nvCxnSpPr>
        <p:spPr>
          <a:xfrm>
            <a:off x="3514725" y="4467225"/>
            <a:ext cx="0" cy="37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08599A2-46BB-4EE9-AA6F-B49233115785}"/>
              </a:ext>
            </a:extLst>
          </p:cNvPr>
          <p:cNvCxnSpPr>
            <a:stCxn id="13" idx="1"/>
            <a:endCxn id="19" idx="2"/>
          </p:cNvCxnSpPr>
          <p:nvPr/>
        </p:nvCxnSpPr>
        <p:spPr>
          <a:xfrm rot="10800000">
            <a:off x="2067019" y="3799566"/>
            <a:ext cx="914307" cy="452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C5A643-7881-4A22-A1CF-970A6A4DC42B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2459204" y="2474841"/>
            <a:ext cx="655541" cy="14399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DAB76ECE-D5D3-4642-A27B-4FB0E0B0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63" y="466666"/>
            <a:ext cx="749873" cy="96934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56F308C-F181-43EE-A88E-4C85B5491C16}"/>
              </a:ext>
            </a:extLst>
          </p:cNvPr>
          <p:cNvSpPr/>
          <p:nvPr/>
        </p:nvSpPr>
        <p:spPr>
          <a:xfrm>
            <a:off x="3372278" y="5425412"/>
            <a:ext cx="5597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[1]1</a:t>
            </a:r>
          </a:p>
          <a:p>
            <a:r>
              <a:rPr lang="es-MX" dirty="0">
                <a:solidFill>
                  <a:srgbClr val="FF0000"/>
                </a:solidFill>
              </a:rPr>
              <a:t>[1]2</a:t>
            </a:r>
          </a:p>
          <a:p>
            <a:r>
              <a:rPr lang="es-MX" dirty="0">
                <a:solidFill>
                  <a:srgbClr val="FF0000"/>
                </a:solidFill>
              </a:rPr>
              <a:t>[1]4</a:t>
            </a:r>
          </a:p>
          <a:p>
            <a:r>
              <a:rPr lang="es-MX" dirty="0">
                <a:solidFill>
                  <a:srgbClr val="FF0000"/>
                </a:solidFill>
              </a:rPr>
              <a:t>[1]5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994521-6AE2-486B-BA41-3878B8ED039C}"/>
              </a:ext>
            </a:extLst>
          </p:cNvPr>
          <p:cNvSpPr txBox="1"/>
          <p:nvPr/>
        </p:nvSpPr>
        <p:spPr>
          <a:xfrm>
            <a:off x="638175" y="20955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Loops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FDBCD-25AC-8CB9-5D47-9C459936BB81}"/>
              </a:ext>
            </a:extLst>
          </p:cNvPr>
          <p:cNvSpPr/>
          <p:nvPr/>
        </p:nvSpPr>
        <p:spPr>
          <a:xfrm>
            <a:off x="7245477" y="5446944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End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loop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F0FCC-0B98-A01D-5875-FF356777D528}"/>
              </a:ext>
            </a:extLst>
          </p:cNvPr>
          <p:cNvSpPr/>
          <p:nvPr/>
        </p:nvSpPr>
        <p:spPr>
          <a:xfrm>
            <a:off x="9304604" y="5473593"/>
            <a:ext cx="1058694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End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58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926 L 0.08672 0.20648 L 0.08516 0.36065 " pathEditMode="relative" ptsTypes="A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repeatCount="5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72 0.36343 L 0.08672 0.49259 L 0.08516 0.58287 L 0.00547 0.58148 L 0.00547 0.26065 L 0.08047 0.26065 L 0.08672 0.36343 Z " pathEditMode="relative" ptsTypes="AAAAAAA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6316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72 0.36759 L 0.18751 0.36898 L 0.18985 0.59815 " pathEditMode="relative" ptsTypes="AAA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393 L 0.0582 0.2081 L 0.05899 0.35532 " pathEditMode="relative" ptsTypes="A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0" presetClass="path" presetSubtype="0" repeatCount="5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2 0.35671 L 0.05899 0.49282 L 0.05899 0.59004 L 0.0582 0.65116 L -0.02226 0.65116 L -0.02305 0.25671 L 0.05664 0.25532 L 0.0582 0.35671 Z " pathEditMode="relative" ptsTypes="AAAAAAAA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6316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2 0.36088 L 0.13164 0.36643 L 0.13399 0.65671 L 0.13399 0.65671 " pathEditMode="relative" ptsTypes="AAAA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301 L 0.07097 0.18495 L 0.0694 0.54884 " pathEditMode="relative" ptsTypes="AAA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0" presetClass="path" presetSubtype="0" repeatCount="5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75 0.55301 L -0.01888 0.55162 L -0.0181 0.24884 L 0.0694 0.24745 L 0.07175 0.55301 Z " pathEditMode="relative" ptsTypes="AAAAA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6316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75 0.55856 L 0.07018 0.70162 L 0.07018 0.70162 " pathEditMode="relative" ptsTypes="AAA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533 L 0.0836 0.19051 L 0.08594 0.35856 " pathEditMode="relative" ptsTypes="AAA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0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72 0.35717 L 0.08516 0.5669 L 0.00782 0.57106 L 0.00469 0.25023 L 0.08594 0.24606 L 0.08672 0.35717 Z " pathEditMode="relative" ptsTypes="AAAAAA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07 0.35578 L 0.08829 0.48078 L -0.0336 0.4794 L -0.03438 0.28078 L 0.08438 0.28217 L 0.08907 0.35578 Z " pathEditMode="relative" ptsTypes="AAAAAA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83" presetID="0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1 0.3544 L 0.08829 0.57384 L 0.00704 0.5669 L 0.00391 0.24884 L 0.08907 0.25301 L 0.08751 0.3544 Z " pathEditMode="relative" ptsTypes="AAAAAA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0"/>
                            </p:stCondLst>
                            <p:childTnLst>
                              <p:par>
                                <p:cTn id="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6316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8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29 0.34884 L 0.18751 0.35856 L 0.18985 0.58078 " pathEditMode="relative" ptsTypes="AAA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2" grpId="0"/>
      <p:bldP spid="43" grpId="0" animBg="1"/>
      <p:bldP spid="43" grpId="1" animBg="1"/>
      <p:bldP spid="43" grpId="2" animBg="1"/>
      <p:bldP spid="44" grpId="0"/>
      <p:bldP spid="13" grpId="0" animBg="1"/>
      <p:bldP spid="45" grpId="0" animBg="1"/>
      <p:bldP spid="14" grpId="0"/>
      <p:bldP spid="46" grpId="0"/>
      <p:bldP spid="19" grpId="0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D852FEB-939C-4856-94CE-78E82D6B92FB}"/>
              </a:ext>
            </a:extLst>
          </p:cNvPr>
          <p:cNvSpPr/>
          <p:nvPr/>
        </p:nvSpPr>
        <p:spPr>
          <a:xfrm>
            <a:off x="3733295" y="1960919"/>
            <a:ext cx="4462272" cy="4462272"/>
          </a:xfrm>
          <a:prstGeom prst="ellipse">
            <a:avLst/>
          </a:prstGeom>
          <a:noFill/>
          <a:ln w="288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F4CD9-042C-42F0-B30E-ED940D21B712}"/>
              </a:ext>
            </a:extLst>
          </p:cNvPr>
          <p:cNvSpPr/>
          <p:nvPr/>
        </p:nvSpPr>
        <p:spPr>
          <a:xfrm>
            <a:off x="5226379" y="3020792"/>
            <a:ext cx="2743200" cy="2743200"/>
          </a:xfrm>
          <a:prstGeom prst="ellipse">
            <a:avLst/>
          </a:prstGeom>
          <a:noFill/>
          <a:ln w="288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5E5AB-9D13-497E-AE1F-515A69605809}"/>
              </a:ext>
            </a:extLst>
          </p:cNvPr>
          <p:cNvSpPr/>
          <p:nvPr/>
        </p:nvSpPr>
        <p:spPr>
          <a:xfrm>
            <a:off x="8058407" y="4118072"/>
            <a:ext cx="274320" cy="2743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4763F-AE2F-4D98-B281-687C2CEC3670}"/>
              </a:ext>
            </a:extLst>
          </p:cNvPr>
          <p:cNvSpPr/>
          <p:nvPr/>
        </p:nvSpPr>
        <p:spPr>
          <a:xfrm>
            <a:off x="7832419" y="4118072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3E8DA-E3DC-4227-B838-A2EDCD04F4B7}"/>
              </a:ext>
            </a:extLst>
          </p:cNvPr>
          <p:cNvSpPr txBox="1"/>
          <p:nvPr/>
        </p:nvSpPr>
        <p:spPr>
          <a:xfrm>
            <a:off x="3596135" y="1591587"/>
            <a:ext cx="1332411" cy="36933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0775"/>
              <a:gd name="adj8" fmla="val 7009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For</a:t>
            </a:r>
            <a:r>
              <a:rPr lang="es-MX" dirty="0"/>
              <a:t> (i in 1:2)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6EF7A-41F9-4DE6-AAE7-95B787DB75BC}"/>
              </a:ext>
            </a:extLst>
          </p:cNvPr>
          <p:cNvSpPr txBox="1"/>
          <p:nvPr/>
        </p:nvSpPr>
        <p:spPr>
          <a:xfrm>
            <a:off x="2481221" y="2466794"/>
            <a:ext cx="1332411" cy="369332"/>
          </a:xfrm>
          <a:prstGeom prst="callout3">
            <a:avLst>
              <a:gd name="adj1" fmla="val 39972"/>
              <a:gd name="adj2" fmla="val 491"/>
              <a:gd name="adj3" fmla="val 43507"/>
              <a:gd name="adj4" fmla="val -16666"/>
              <a:gd name="adj5" fmla="val 184885"/>
              <a:gd name="adj6" fmla="val 2940"/>
              <a:gd name="adj7" fmla="val 328713"/>
              <a:gd name="adj8" fmla="val 2063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For</a:t>
            </a:r>
            <a:r>
              <a:rPr lang="es-MX" dirty="0"/>
              <a:t> (j in 1:3)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05F9E-48D7-42EF-9732-961FAF0B846B}"/>
              </a:ext>
            </a:extLst>
          </p:cNvPr>
          <p:cNvSpPr txBox="1"/>
          <p:nvPr/>
        </p:nvSpPr>
        <p:spPr>
          <a:xfrm>
            <a:off x="8948048" y="1591587"/>
            <a:ext cx="1012371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/>
              <a:t>i = 0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8A200-9E53-4360-88A6-F730D2D49D25}"/>
              </a:ext>
            </a:extLst>
          </p:cNvPr>
          <p:cNvSpPr txBox="1"/>
          <p:nvPr/>
        </p:nvSpPr>
        <p:spPr>
          <a:xfrm>
            <a:off x="8948048" y="2359072"/>
            <a:ext cx="1012371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/>
              <a:t>j = 0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427A0-FEB3-4062-B75B-A9F0D69105A6}"/>
              </a:ext>
            </a:extLst>
          </p:cNvPr>
          <p:cNvSpPr txBox="1"/>
          <p:nvPr/>
        </p:nvSpPr>
        <p:spPr>
          <a:xfrm>
            <a:off x="8948048" y="1591586"/>
            <a:ext cx="1012371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/>
              <a:t>i = 1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89E31-97B9-4C15-B686-7036A8888A6C}"/>
              </a:ext>
            </a:extLst>
          </p:cNvPr>
          <p:cNvSpPr txBox="1"/>
          <p:nvPr/>
        </p:nvSpPr>
        <p:spPr>
          <a:xfrm>
            <a:off x="8948048" y="1591585"/>
            <a:ext cx="1012371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/>
              <a:t>i = 2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F395C-486C-43D2-A7AA-8D683096CDC4}"/>
              </a:ext>
            </a:extLst>
          </p:cNvPr>
          <p:cNvSpPr txBox="1"/>
          <p:nvPr/>
        </p:nvSpPr>
        <p:spPr>
          <a:xfrm>
            <a:off x="8951187" y="2356011"/>
            <a:ext cx="1012371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/>
              <a:t>j = 1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20308-D818-4375-826F-402660998168}"/>
              </a:ext>
            </a:extLst>
          </p:cNvPr>
          <p:cNvSpPr txBox="1"/>
          <p:nvPr/>
        </p:nvSpPr>
        <p:spPr>
          <a:xfrm>
            <a:off x="8948048" y="2354763"/>
            <a:ext cx="1012371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/>
              <a:t>j = 2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BE493-013C-48C9-8804-3736EC394EC0}"/>
              </a:ext>
            </a:extLst>
          </p:cNvPr>
          <p:cNvSpPr txBox="1"/>
          <p:nvPr/>
        </p:nvSpPr>
        <p:spPr>
          <a:xfrm>
            <a:off x="8948048" y="2350454"/>
            <a:ext cx="1012371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3200" dirty="0"/>
              <a:t>j = 3</a:t>
            </a:r>
            <a:endParaRPr 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F9C166-6984-4CCB-9631-654E91E53067}"/>
              </a:ext>
            </a:extLst>
          </p:cNvPr>
          <p:cNvSpPr txBox="1"/>
          <p:nvPr/>
        </p:nvSpPr>
        <p:spPr>
          <a:xfrm>
            <a:off x="3897734" y="162947"/>
            <a:ext cx="4017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 err="1"/>
              <a:t>Nested</a:t>
            </a:r>
            <a:r>
              <a:rPr lang="es-MX" sz="4400" dirty="0"/>
              <a:t> </a:t>
            </a:r>
            <a:r>
              <a:rPr lang="es-MX" sz="4400" b="1" dirty="0"/>
              <a:t>FOR </a:t>
            </a:r>
            <a:r>
              <a:rPr lang="es-MX" sz="4400" dirty="0" err="1"/>
              <a:t>loop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994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C 4.58333E-6 0.18171 -0.08191 0.32986 -0.18295 0.32986 C -0.28386 0.32986 -0.36589 0.18171 -0.36589 -3.7037E-7 C -0.36589 -0.18264 -0.28386 -0.32986 -0.18295 -0.32986 C -0.08191 -0.32986 4.58333E-6 -0.18264 4.58333E-6 -3.7037E-7 Z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path" presetSubtype="0" repeatCount="300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C 4.16667E-6 0.11042 -0.05013 0.20139 -0.1125 0.20139 C -0.17422 0.20139 -0.225 0.11042 -0.225 -3.7037E-7 C -0.225 -0.10972 -0.17422 -0.19838 -0.1125 -0.19838 C -0.05013 -0.19838 4.16667E-6 -0.10972 4.16667E-6 -3.7037E-7 Z " pathEditMode="relative" rAng="5400000" ptsTypes="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7 -0.00671 C 0.00377 0.17315 -0.08073 0.31921 -0.18477 0.31921 C -0.28881 0.31921 -0.37344 0.17315 -0.37344 -0.00671 C -0.37344 -0.18611 -0.28881 -0.33148 -0.18477 -0.33148 C -0.08073 -0.33148 0.00377 -0.18611 0.00377 -0.00671 Z " pathEditMode="relative" rAng="5400000" ptsTypes="AAA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path" presetSubtype="0" repeatCount="3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7 -0.00671 C 0.00377 0.10556 -0.04857 0.19722 -0.11355 0.19722 C -0.178 0.19722 -0.23086 0.10556 -0.23086 -0.00671 C -0.23086 -0.11875 -0.178 -0.20949 -0.11355 -0.20949 C -0.04857 -0.20949 0.00377 -0.11875 0.00377 -0.00671 Z " pathEditMode="relative" rAng="5400000" ptsTypes="AAA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4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3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animBg="1"/>
      <p:bldP spid="14" grpId="0" animBg="1"/>
      <p:bldP spid="14" grpId="1" animBg="1"/>
      <p:bldP spid="14" grpId="2" animBg="1"/>
      <p:bldP spid="15" grpId="0" animBg="1"/>
      <p:bldP spid="16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B5206-8DE4-40DA-ACDD-862D5996D593}"/>
              </a:ext>
            </a:extLst>
          </p:cNvPr>
          <p:cNvSpPr txBox="1"/>
          <p:nvPr/>
        </p:nvSpPr>
        <p:spPr>
          <a:xfrm>
            <a:off x="153099" y="129768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apply</a:t>
            </a:r>
            <a:r>
              <a:rPr lang="es-MX" sz="3600" dirty="0"/>
              <a:t>()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EFF47-88BF-4141-9B2A-E5CF67BE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65" y="1861698"/>
            <a:ext cx="9363269" cy="4150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78F206-16E4-4A9F-9814-8C7D731B3825}"/>
              </a:ext>
            </a:extLst>
          </p:cNvPr>
          <p:cNvSpPr/>
          <p:nvPr/>
        </p:nvSpPr>
        <p:spPr>
          <a:xfrm>
            <a:off x="2172401" y="6262216"/>
            <a:ext cx="197522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&gt; apply(</a:t>
            </a:r>
            <a:r>
              <a:rPr lang="en-US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x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, </a:t>
            </a:r>
            <a:r>
              <a:rPr lang="en-US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8F9DA-4C4A-441E-A1BC-4DCF0622494B}"/>
              </a:ext>
            </a:extLst>
          </p:cNvPr>
          <p:cNvSpPr txBox="1"/>
          <p:nvPr/>
        </p:nvSpPr>
        <p:spPr>
          <a:xfrm>
            <a:off x="1628335" y="18616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FF00"/>
                </a:solidFill>
              </a:rPr>
              <a:t>X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419A3-2A22-44E3-9FFA-07488A87D692}"/>
              </a:ext>
            </a:extLst>
          </p:cNvPr>
          <p:cNvSpPr txBox="1"/>
          <p:nvPr/>
        </p:nvSpPr>
        <p:spPr>
          <a:xfrm>
            <a:off x="270393" y="14073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MARGIN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1BD4F3-8008-4B47-BDF6-709F7958357F}"/>
              </a:ext>
            </a:extLst>
          </p:cNvPr>
          <p:cNvCxnSpPr>
            <a:cxnSpLocks/>
          </p:cNvCxnSpPr>
          <p:nvPr/>
        </p:nvCxnSpPr>
        <p:spPr>
          <a:xfrm flipV="1">
            <a:off x="1414365" y="1569268"/>
            <a:ext cx="10011751" cy="2271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2D0798-30FB-42A6-96DE-90FCA5E7CC2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5882" y="1776653"/>
            <a:ext cx="0" cy="42355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42C404-9DBA-4F57-8898-3ACA94D86758}"/>
              </a:ext>
            </a:extLst>
          </p:cNvPr>
          <p:cNvSpPr txBox="1"/>
          <p:nvPr/>
        </p:nvSpPr>
        <p:spPr>
          <a:xfrm>
            <a:off x="5945156" y="9527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3600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DEBD-03A2-49C8-906A-031C09C94931}"/>
              </a:ext>
            </a:extLst>
          </p:cNvPr>
          <p:cNvSpPr txBox="1"/>
          <p:nvPr/>
        </p:nvSpPr>
        <p:spPr>
          <a:xfrm>
            <a:off x="124398" y="32906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US" sz="3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4BD223-CB87-46CA-81D1-8573A20F0D7B}"/>
                  </a:ext>
                </a:extLst>
              </p:cNvPr>
              <p:cNvSpPr txBox="1"/>
              <p:nvPr/>
            </p:nvSpPr>
            <p:spPr>
              <a:xfrm>
                <a:off x="4862159" y="6177119"/>
                <a:ext cx="2393659" cy="551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</m:sub>
                          </m:sSub>
                        </m:e>
                      </m:ba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4BD223-CB87-46CA-81D1-8573A20F0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59" y="6177119"/>
                <a:ext cx="2393659" cy="551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C5ACDC-0AF0-4680-B15D-A7F1C6834A69}"/>
                  </a:ext>
                </a:extLst>
              </p:cNvPr>
              <p:cNvSpPr txBox="1"/>
              <p:nvPr/>
            </p:nvSpPr>
            <p:spPr>
              <a:xfrm>
                <a:off x="11266424" y="3774004"/>
                <a:ext cx="671722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C5ACDC-0AF0-4680-B15D-A7F1C6834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424" y="3774004"/>
                <a:ext cx="67172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3251CDB-90FA-42C4-85F5-C659F4E17652}"/>
              </a:ext>
            </a:extLst>
          </p:cNvPr>
          <p:cNvSpPr/>
          <p:nvPr/>
        </p:nvSpPr>
        <p:spPr>
          <a:xfrm>
            <a:off x="10556326" y="2604762"/>
            <a:ext cx="1739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&gt; apply(</a:t>
            </a:r>
            <a:r>
              <a:rPr lang="en-US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x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,</a:t>
            </a: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,</a:t>
            </a:r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sum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)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6592CED6-0E9D-46FB-A060-99C0FEEC0FE8}"/>
              </a:ext>
            </a:extLst>
          </p:cNvPr>
          <p:cNvSpPr/>
          <p:nvPr/>
        </p:nvSpPr>
        <p:spPr>
          <a:xfrm>
            <a:off x="10855354" y="2323363"/>
            <a:ext cx="136250" cy="36888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B5FC858-027E-4604-96AB-A64935CA0D17}"/>
              </a:ext>
            </a:extLst>
          </p:cNvPr>
          <p:cNvSpPr/>
          <p:nvPr/>
        </p:nvSpPr>
        <p:spPr>
          <a:xfrm>
            <a:off x="4379053" y="6452675"/>
            <a:ext cx="805343" cy="14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C106312-8BB8-4F0E-86A1-864D00FE2993}"/>
              </a:ext>
            </a:extLst>
          </p:cNvPr>
          <p:cNvSpPr/>
          <p:nvPr/>
        </p:nvSpPr>
        <p:spPr>
          <a:xfrm>
            <a:off x="11324087" y="3111013"/>
            <a:ext cx="213898" cy="526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B5206-8DE4-40DA-ACDD-862D5996D593}"/>
              </a:ext>
            </a:extLst>
          </p:cNvPr>
          <p:cNvSpPr txBox="1"/>
          <p:nvPr/>
        </p:nvSpPr>
        <p:spPr>
          <a:xfrm>
            <a:off x="153099" y="129768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lapply</a:t>
            </a:r>
            <a:r>
              <a:rPr lang="es-MX" sz="3600" dirty="0"/>
              <a:t>()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CE77D-CAEA-EB56-6C0A-67CFB6A396E4}"/>
              </a:ext>
            </a:extLst>
          </p:cNvPr>
          <p:cNvSpPr txBox="1"/>
          <p:nvPr/>
        </p:nvSpPr>
        <p:spPr>
          <a:xfrm>
            <a:off x="4715620" y="3159741"/>
            <a:ext cx="36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mat.l,function</a:t>
            </a:r>
            <a:r>
              <a:rPr lang="en-US" dirty="0"/>
              <a:t>(x) x[,2])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028A8-CC36-2A4D-4857-1E421DD40B6C}"/>
              </a:ext>
            </a:extLst>
          </p:cNvPr>
          <p:cNvSpPr txBox="1"/>
          <p:nvPr/>
        </p:nvSpPr>
        <p:spPr>
          <a:xfrm>
            <a:off x="1236428" y="1986444"/>
            <a:ext cx="763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mat.l</a:t>
            </a:r>
            <a:endParaRPr lang="en-US" dirty="0"/>
          </a:p>
        </p:txBody>
      </p: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182501C6-3498-D011-6CCD-47AB0FD7FB4E}"/>
              </a:ext>
            </a:extLst>
          </p:cNvPr>
          <p:cNvSpPr/>
          <p:nvPr/>
        </p:nvSpPr>
        <p:spPr>
          <a:xfrm>
            <a:off x="2441051" y="1924216"/>
            <a:ext cx="1168841" cy="84283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Internal Storage 16">
            <a:extLst>
              <a:ext uri="{FF2B5EF4-FFF2-40B4-BE49-F238E27FC236}">
                <a16:creationId xmlns:a16="http://schemas.microsoft.com/office/drawing/2014/main" id="{CC5344F9-753A-B1FD-357F-5D64A1CFEDF4}"/>
              </a:ext>
            </a:extLst>
          </p:cNvPr>
          <p:cNvSpPr/>
          <p:nvPr/>
        </p:nvSpPr>
        <p:spPr>
          <a:xfrm>
            <a:off x="2441050" y="2922988"/>
            <a:ext cx="1168841" cy="842838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Internal Storage 17">
            <a:extLst>
              <a:ext uri="{FF2B5EF4-FFF2-40B4-BE49-F238E27FC236}">
                <a16:creationId xmlns:a16="http://schemas.microsoft.com/office/drawing/2014/main" id="{C3729B63-89E1-FDF1-62C3-6A18B9F9BFCE}"/>
              </a:ext>
            </a:extLst>
          </p:cNvPr>
          <p:cNvSpPr/>
          <p:nvPr/>
        </p:nvSpPr>
        <p:spPr>
          <a:xfrm>
            <a:off x="2441050" y="3932639"/>
            <a:ext cx="1168841" cy="842838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F0FC2F3-A81E-46C3-5CEE-E68118A28CA4}"/>
              </a:ext>
            </a:extLst>
          </p:cNvPr>
          <p:cNvSpPr/>
          <p:nvPr/>
        </p:nvSpPr>
        <p:spPr>
          <a:xfrm>
            <a:off x="1852654" y="1789731"/>
            <a:ext cx="469127" cy="3132126"/>
          </a:xfrm>
          <a:prstGeom prst="leftBrace">
            <a:avLst>
              <a:gd name="adj1" fmla="val 8333"/>
              <a:gd name="adj2" fmla="val 12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2E27C-B338-31A8-0EEC-1587F9E1A276}"/>
              </a:ext>
            </a:extLst>
          </p:cNvPr>
          <p:cNvSpPr txBox="1"/>
          <p:nvPr/>
        </p:nvSpPr>
        <p:spPr>
          <a:xfrm>
            <a:off x="3741089" y="2171110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FB171-2C23-1539-B8C7-1A4752BBDE72}"/>
              </a:ext>
            </a:extLst>
          </p:cNvPr>
          <p:cNvSpPr txBox="1"/>
          <p:nvPr/>
        </p:nvSpPr>
        <p:spPr>
          <a:xfrm>
            <a:off x="3741089" y="3159741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12043-9B59-CB29-F526-1CD75A2A04A7}"/>
              </a:ext>
            </a:extLst>
          </p:cNvPr>
          <p:cNvSpPr txBox="1"/>
          <p:nvPr/>
        </p:nvSpPr>
        <p:spPr>
          <a:xfrm>
            <a:off x="3741089" y="4132015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E91DB-25B6-8C22-8CD1-91CFE7E2A730}"/>
              </a:ext>
            </a:extLst>
          </p:cNvPr>
          <p:cNvSpPr txBox="1"/>
          <p:nvPr/>
        </p:nvSpPr>
        <p:spPr>
          <a:xfrm>
            <a:off x="2615979" y="186605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1   2    3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630BD-2F1B-4A5A-ED4B-EB587A40F113}"/>
              </a:ext>
            </a:extLst>
          </p:cNvPr>
          <p:cNvSpPr txBox="1"/>
          <p:nvPr/>
        </p:nvSpPr>
        <p:spPr>
          <a:xfrm>
            <a:off x="2572461" y="287381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1   2    3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1774-8B9C-AA67-35FF-520336BD6DA9}"/>
              </a:ext>
            </a:extLst>
          </p:cNvPr>
          <p:cNvSpPr txBox="1"/>
          <p:nvPr/>
        </p:nvSpPr>
        <p:spPr>
          <a:xfrm>
            <a:off x="2572460" y="40413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1   2    3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D0DF2F5-9FC2-089F-D317-F8F802C78265}"/>
              </a:ext>
            </a:extLst>
          </p:cNvPr>
          <p:cNvSpPr/>
          <p:nvPr/>
        </p:nvSpPr>
        <p:spPr>
          <a:xfrm>
            <a:off x="4230094" y="3159741"/>
            <a:ext cx="3508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528B38-A84C-C11E-984E-8BACBC670F49}"/>
              </a:ext>
            </a:extLst>
          </p:cNvPr>
          <p:cNvSpPr txBox="1"/>
          <p:nvPr/>
        </p:nvSpPr>
        <p:spPr>
          <a:xfrm>
            <a:off x="7564343" y="2056541"/>
            <a:ext cx="763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5D515D2-9770-0F83-F0E0-4698DDDAEB92}"/>
              </a:ext>
            </a:extLst>
          </p:cNvPr>
          <p:cNvSpPr/>
          <p:nvPr/>
        </p:nvSpPr>
        <p:spPr>
          <a:xfrm>
            <a:off x="8180569" y="1859828"/>
            <a:ext cx="469127" cy="3132126"/>
          </a:xfrm>
          <a:prstGeom prst="leftBrace">
            <a:avLst>
              <a:gd name="adj1" fmla="val 8333"/>
              <a:gd name="adj2" fmla="val 12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060A1-7E57-C452-E022-8AEC9FD08894}"/>
              </a:ext>
            </a:extLst>
          </p:cNvPr>
          <p:cNvSpPr txBox="1"/>
          <p:nvPr/>
        </p:nvSpPr>
        <p:spPr>
          <a:xfrm>
            <a:off x="9205346" y="1986444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5581BA-724B-D80C-0F1D-BC90CD5E1712}"/>
              </a:ext>
            </a:extLst>
          </p:cNvPr>
          <p:cNvSpPr txBox="1"/>
          <p:nvPr/>
        </p:nvSpPr>
        <p:spPr>
          <a:xfrm>
            <a:off x="9185287" y="3056559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E56CE9-7012-0E29-D95B-6ACB16B97897}"/>
              </a:ext>
            </a:extLst>
          </p:cNvPr>
          <p:cNvSpPr txBox="1"/>
          <p:nvPr/>
        </p:nvSpPr>
        <p:spPr>
          <a:xfrm>
            <a:off x="9185287" y="4241073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69A5DB-7D58-0ED7-3F92-A3B731CB620B}"/>
              </a:ext>
            </a:extLst>
          </p:cNvPr>
          <p:cNvSpPr/>
          <p:nvPr/>
        </p:nvSpPr>
        <p:spPr>
          <a:xfrm>
            <a:off x="8812475" y="1936151"/>
            <a:ext cx="308777" cy="780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0B0259-E1B8-B425-D0DF-92A9E49E5F2F}"/>
              </a:ext>
            </a:extLst>
          </p:cNvPr>
          <p:cNvSpPr txBox="1"/>
          <p:nvPr/>
        </p:nvSpPr>
        <p:spPr>
          <a:xfrm>
            <a:off x="8812475" y="1924216"/>
            <a:ext cx="31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D0CCFE-5677-DAE8-E01C-C7421CECF6AD}"/>
              </a:ext>
            </a:extLst>
          </p:cNvPr>
          <p:cNvSpPr/>
          <p:nvPr/>
        </p:nvSpPr>
        <p:spPr>
          <a:xfrm>
            <a:off x="8818000" y="2969444"/>
            <a:ext cx="308777" cy="780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38F1B6-734F-2640-BEB2-6C682C0846E7}"/>
              </a:ext>
            </a:extLst>
          </p:cNvPr>
          <p:cNvSpPr txBox="1"/>
          <p:nvPr/>
        </p:nvSpPr>
        <p:spPr>
          <a:xfrm>
            <a:off x="8805629" y="2969444"/>
            <a:ext cx="3198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129869-A5EB-BCAB-9DC8-00FAFA515093}"/>
              </a:ext>
            </a:extLst>
          </p:cNvPr>
          <p:cNvSpPr/>
          <p:nvPr/>
        </p:nvSpPr>
        <p:spPr>
          <a:xfrm>
            <a:off x="8812475" y="4041382"/>
            <a:ext cx="350876" cy="880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DB26FB-7215-64E0-DC70-4CFB9A47F0CD}"/>
              </a:ext>
            </a:extLst>
          </p:cNvPr>
          <p:cNvSpPr txBox="1"/>
          <p:nvPr/>
        </p:nvSpPr>
        <p:spPr>
          <a:xfrm>
            <a:off x="8807844" y="4041382"/>
            <a:ext cx="31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785A94F-6E94-D18F-0103-4791ACCD1109}"/>
              </a:ext>
            </a:extLst>
          </p:cNvPr>
          <p:cNvSpPr/>
          <p:nvPr/>
        </p:nvSpPr>
        <p:spPr>
          <a:xfrm>
            <a:off x="7698495" y="3154110"/>
            <a:ext cx="3508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B5206-8DE4-40DA-ACDD-862D5996D593}"/>
              </a:ext>
            </a:extLst>
          </p:cNvPr>
          <p:cNvSpPr txBox="1"/>
          <p:nvPr/>
        </p:nvSpPr>
        <p:spPr>
          <a:xfrm>
            <a:off x="153099" y="129768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sapply</a:t>
            </a:r>
            <a:r>
              <a:rPr lang="es-MX" sz="3600" dirty="0"/>
              <a:t>()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028A8-CC36-2A4D-4857-1E421DD40B6C}"/>
              </a:ext>
            </a:extLst>
          </p:cNvPr>
          <p:cNvSpPr txBox="1"/>
          <p:nvPr/>
        </p:nvSpPr>
        <p:spPr>
          <a:xfrm>
            <a:off x="1236428" y="1986444"/>
            <a:ext cx="763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mat.l</a:t>
            </a:r>
            <a:endParaRPr lang="en-US" dirty="0"/>
          </a:p>
        </p:txBody>
      </p: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182501C6-3498-D011-6CCD-47AB0FD7FB4E}"/>
              </a:ext>
            </a:extLst>
          </p:cNvPr>
          <p:cNvSpPr/>
          <p:nvPr/>
        </p:nvSpPr>
        <p:spPr>
          <a:xfrm>
            <a:off x="2441051" y="1924216"/>
            <a:ext cx="1168841" cy="84283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Internal Storage 16">
            <a:extLst>
              <a:ext uri="{FF2B5EF4-FFF2-40B4-BE49-F238E27FC236}">
                <a16:creationId xmlns:a16="http://schemas.microsoft.com/office/drawing/2014/main" id="{CC5344F9-753A-B1FD-357F-5D64A1CFEDF4}"/>
              </a:ext>
            </a:extLst>
          </p:cNvPr>
          <p:cNvSpPr/>
          <p:nvPr/>
        </p:nvSpPr>
        <p:spPr>
          <a:xfrm>
            <a:off x="2441050" y="2922988"/>
            <a:ext cx="1168841" cy="842838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Internal Storage 17">
            <a:extLst>
              <a:ext uri="{FF2B5EF4-FFF2-40B4-BE49-F238E27FC236}">
                <a16:creationId xmlns:a16="http://schemas.microsoft.com/office/drawing/2014/main" id="{C3729B63-89E1-FDF1-62C3-6A18B9F9BFCE}"/>
              </a:ext>
            </a:extLst>
          </p:cNvPr>
          <p:cNvSpPr/>
          <p:nvPr/>
        </p:nvSpPr>
        <p:spPr>
          <a:xfrm>
            <a:off x="2441050" y="3932639"/>
            <a:ext cx="1168841" cy="842838"/>
          </a:xfrm>
          <a:prstGeom prst="flowChartInternalStora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F0FC2F3-A81E-46C3-5CEE-E68118A28CA4}"/>
              </a:ext>
            </a:extLst>
          </p:cNvPr>
          <p:cNvSpPr/>
          <p:nvPr/>
        </p:nvSpPr>
        <p:spPr>
          <a:xfrm>
            <a:off x="1852654" y="1789731"/>
            <a:ext cx="469127" cy="3132126"/>
          </a:xfrm>
          <a:prstGeom prst="leftBrace">
            <a:avLst>
              <a:gd name="adj1" fmla="val 8333"/>
              <a:gd name="adj2" fmla="val 12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2E27C-B338-31A8-0EEC-1587F9E1A276}"/>
              </a:ext>
            </a:extLst>
          </p:cNvPr>
          <p:cNvSpPr txBox="1"/>
          <p:nvPr/>
        </p:nvSpPr>
        <p:spPr>
          <a:xfrm>
            <a:off x="3741089" y="2171110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FB171-2C23-1539-B8C7-1A4752BBDE72}"/>
              </a:ext>
            </a:extLst>
          </p:cNvPr>
          <p:cNvSpPr txBox="1"/>
          <p:nvPr/>
        </p:nvSpPr>
        <p:spPr>
          <a:xfrm>
            <a:off x="3741089" y="3159741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12043-9B59-CB29-F526-1CD75A2A04A7}"/>
              </a:ext>
            </a:extLst>
          </p:cNvPr>
          <p:cNvSpPr txBox="1"/>
          <p:nvPr/>
        </p:nvSpPr>
        <p:spPr>
          <a:xfrm>
            <a:off x="3741089" y="4132015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E91DB-25B6-8C22-8CD1-91CFE7E2A730}"/>
              </a:ext>
            </a:extLst>
          </p:cNvPr>
          <p:cNvSpPr txBox="1"/>
          <p:nvPr/>
        </p:nvSpPr>
        <p:spPr>
          <a:xfrm>
            <a:off x="2593139" y="2058897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2    3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4     5   6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630BD-2F1B-4A5A-ED4B-EB587A40F113}"/>
              </a:ext>
            </a:extLst>
          </p:cNvPr>
          <p:cNvSpPr txBox="1"/>
          <p:nvPr/>
        </p:nvSpPr>
        <p:spPr>
          <a:xfrm>
            <a:off x="2572461" y="287381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2    3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7    8    9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51774-8B9C-AA67-35FF-520336BD6DA9}"/>
              </a:ext>
            </a:extLst>
          </p:cNvPr>
          <p:cNvSpPr txBox="1"/>
          <p:nvPr/>
        </p:nvSpPr>
        <p:spPr>
          <a:xfrm>
            <a:off x="2572460" y="404138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2    3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10  11  12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D0DF2F5-9FC2-089F-D317-F8F802C78265}"/>
              </a:ext>
            </a:extLst>
          </p:cNvPr>
          <p:cNvSpPr/>
          <p:nvPr/>
        </p:nvSpPr>
        <p:spPr>
          <a:xfrm>
            <a:off x="4230094" y="3159741"/>
            <a:ext cx="3508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528B38-A84C-C11E-984E-8BACBC670F49}"/>
              </a:ext>
            </a:extLst>
          </p:cNvPr>
          <p:cNvSpPr txBox="1"/>
          <p:nvPr/>
        </p:nvSpPr>
        <p:spPr>
          <a:xfrm>
            <a:off x="8286232" y="3154110"/>
            <a:ext cx="102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C(5,8,11)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785A94F-6E94-D18F-0103-4791ACCD1109}"/>
              </a:ext>
            </a:extLst>
          </p:cNvPr>
          <p:cNvSpPr/>
          <p:nvPr/>
        </p:nvSpPr>
        <p:spPr>
          <a:xfrm>
            <a:off x="7775868" y="3159741"/>
            <a:ext cx="3508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8B4DF-A1B6-40D3-F40E-3D07B2D6F1AA}"/>
              </a:ext>
            </a:extLst>
          </p:cNvPr>
          <p:cNvSpPr txBox="1"/>
          <p:nvPr/>
        </p:nvSpPr>
        <p:spPr>
          <a:xfrm>
            <a:off x="4653503" y="3154110"/>
            <a:ext cx="329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mat.l,function</a:t>
            </a:r>
            <a:r>
              <a:rPr lang="en-US" dirty="0"/>
              <a:t>(x) x[2,2])</a:t>
            </a:r>
          </a:p>
        </p:txBody>
      </p:sp>
    </p:spTree>
    <p:extLst>
      <p:ext uri="{BB962C8B-B14F-4D97-AF65-F5344CB8AC3E}">
        <p14:creationId xmlns:p14="http://schemas.microsoft.com/office/powerpoint/2010/main" val="81284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B5206-8DE4-40DA-ACDD-862D5996D593}"/>
              </a:ext>
            </a:extLst>
          </p:cNvPr>
          <p:cNvSpPr txBox="1"/>
          <p:nvPr/>
        </p:nvSpPr>
        <p:spPr>
          <a:xfrm>
            <a:off x="153099" y="12976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mapply</a:t>
            </a:r>
            <a:r>
              <a:rPr lang="es-MX" sz="3600" dirty="0"/>
              <a:t>()</a:t>
            </a:r>
            <a:endParaRPr lang="en-US" sz="3600" dirty="0"/>
          </a:p>
        </p:txBody>
      </p: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182501C6-3498-D011-6CCD-47AB0FD7FB4E}"/>
              </a:ext>
            </a:extLst>
          </p:cNvPr>
          <p:cNvSpPr/>
          <p:nvPr/>
        </p:nvSpPr>
        <p:spPr>
          <a:xfrm>
            <a:off x="2370244" y="2425873"/>
            <a:ext cx="1168841" cy="84283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Internal Storage 16">
            <a:extLst>
              <a:ext uri="{FF2B5EF4-FFF2-40B4-BE49-F238E27FC236}">
                <a16:creationId xmlns:a16="http://schemas.microsoft.com/office/drawing/2014/main" id="{CC5344F9-753A-B1FD-357F-5D64A1CFEDF4}"/>
              </a:ext>
            </a:extLst>
          </p:cNvPr>
          <p:cNvSpPr/>
          <p:nvPr/>
        </p:nvSpPr>
        <p:spPr>
          <a:xfrm>
            <a:off x="2370243" y="3424645"/>
            <a:ext cx="1168841" cy="842838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2E27C-B338-31A8-0EEC-1587F9E1A276}"/>
              </a:ext>
            </a:extLst>
          </p:cNvPr>
          <p:cNvSpPr txBox="1"/>
          <p:nvPr/>
        </p:nvSpPr>
        <p:spPr>
          <a:xfrm>
            <a:off x="3670282" y="2672767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FB171-2C23-1539-B8C7-1A4752BBDE72}"/>
              </a:ext>
            </a:extLst>
          </p:cNvPr>
          <p:cNvSpPr txBox="1"/>
          <p:nvPr/>
        </p:nvSpPr>
        <p:spPr>
          <a:xfrm>
            <a:off x="3670282" y="3661398"/>
            <a:ext cx="35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E91DB-25B6-8C22-8CD1-91CFE7E2A730}"/>
              </a:ext>
            </a:extLst>
          </p:cNvPr>
          <p:cNvSpPr txBox="1"/>
          <p:nvPr/>
        </p:nvSpPr>
        <p:spPr>
          <a:xfrm>
            <a:off x="2545172" y="236770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1   2    3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630BD-2F1B-4A5A-ED4B-EB587A40F113}"/>
              </a:ext>
            </a:extLst>
          </p:cNvPr>
          <p:cNvSpPr txBox="1"/>
          <p:nvPr/>
        </p:nvSpPr>
        <p:spPr>
          <a:xfrm>
            <a:off x="2501654" y="337547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1   2    4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D0DF2F5-9FC2-089F-D317-F8F802C78265}"/>
              </a:ext>
            </a:extLst>
          </p:cNvPr>
          <p:cNvSpPr/>
          <p:nvPr/>
        </p:nvSpPr>
        <p:spPr>
          <a:xfrm>
            <a:off x="4230094" y="3159741"/>
            <a:ext cx="3508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528B38-A84C-C11E-984E-8BACBC670F49}"/>
              </a:ext>
            </a:extLst>
          </p:cNvPr>
          <p:cNvSpPr txBox="1"/>
          <p:nvPr/>
        </p:nvSpPr>
        <p:spPr>
          <a:xfrm>
            <a:off x="7323543" y="3084045"/>
            <a:ext cx="763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785A94F-6E94-D18F-0103-4791ACCD1109}"/>
              </a:ext>
            </a:extLst>
          </p:cNvPr>
          <p:cNvSpPr/>
          <p:nvPr/>
        </p:nvSpPr>
        <p:spPr>
          <a:xfrm>
            <a:off x="6902337" y="3159741"/>
            <a:ext cx="3508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E88FB-9AC5-D2C5-57D3-BAB681A97198}"/>
              </a:ext>
            </a:extLst>
          </p:cNvPr>
          <p:cNvSpPr txBox="1"/>
          <p:nvPr/>
        </p:nvSpPr>
        <p:spPr>
          <a:xfrm>
            <a:off x="4737992" y="3171128"/>
            <a:ext cx="3070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mapply</a:t>
            </a:r>
            <a:r>
              <a:rPr lang="en-US" dirty="0"/>
              <a:t>(</a:t>
            </a:r>
            <a:r>
              <a:rPr lang="en-US" dirty="0" err="1"/>
              <a:t>identical,x,y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B5AD0-98CF-6168-E5D7-A7B831D1A0E4}"/>
              </a:ext>
            </a:extLst>
          </p:cNvPr>
          <p:cNvSpPr txBox="1"/>
          <p:nvPr/>
        </p:nvSpPr>
        <p:spPr>
          <a:xfrm>
            <a:off x="8188921" y="3089294"/>
            <a:ext cx="19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TRUE, TRUE, FALSE</a:t>
            </a:r>
          </a:p>
        </p:txBody>
      </p:sp>
    </p:spTree>
    <p:extLst>
      <p:ext uri="{BB962C8B-B14F-4D97-AF65-F5344CB8AC3E}">
        <p14:creationId xmlns:p14="http://schemas.microsoft.com/office/powerpoint/2010/main" val="79653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372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DELGADO CAMACHO, Faustino (CIMMYT)</dc:creator>
  <cp:lastModifiedBy>Faustino DELGADO CAMACHO</cp:lastModifiedBy>
  <cp:revision>39</cp:revision>
  <dcterms:created xsi:type="dcterms:W3CDTF">2020-02-20T15:59:38Z</dcterms:created>
  <dcterms:modified xsi:type="dcterms:W3CDTF">2022-09-24T02:56:39Z</dcterms:modified>
</cp:coreProperties>
</file>