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CED25-7AF3-4E0C-BCF1-C44AF2A82D77}" type="datetimeFigureOut">
              <a:rPr lang="fr-FR" smtClean="0"/>
              <a:t>30/09/2019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50D65-1979-4E92-82D6-6D268349CD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553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29940-9780-4697-AA75-0C277EF129F1}" type="datetime1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30/09/2019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Nom de la conférence XXX</a:t>
            </a: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445AFA-635D-4492-881F-BADCF849373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1251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493BD-DFDF-4EE0-9E41-AC6B2D29F230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234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8" descr="fondBle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3" y="3063876"/>
            <a:ext cx="10778067" cy="379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1086273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- Troisième niveau</a:t>
            </a:r>
          </a:p>
          <a:p>
            <a:pPr lvl="3"/>
            <a:endParaRPr lang="fr-FR" altLang="fr-FR" smtClean="0"/>
          </a:p>
        </p:txBody>
      </p:sp>
      <p:sp>
        <p:nvSpPr>
          <p:cNvPr id="1064" name="Rectangle 4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737600" y="6629400"/>
            <a:ext cx="3352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DA5D414C-245C-47F0-AEEF-3C5738D7D7F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29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87338"/>
            <a:ext cx="100584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&gt; Cliquez et modifiez le titre</a:t>
            </a:r>
          </a:p>
        </p:txBody>
      </p:sp>
      <p:pic>
        <p:nvPicPr>
          <p:cNvPr id="1030" name="Picture 49" descr="Logo ENSTA Bretagne CMJ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534" y="44451"/>
            <a:ext cx="14859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11"/>
          <p:cNvSpPr>
            <a:spLocks noChangeShapeType="1"/>
          </p:cNvSpPr>
          <p:nvPr/>
        </p:nvSpPr>
        <p:spPr bwMode="auto">
          <a:xfrm>
            <a:off x="0" y="981075"/>
            <a:ext cx="10703984" cy="0"/>
          </a:xfrm>
          <a:prstGeom prst="line">
            <a:avLst/>
          </a:prstGeom>
          <a:noFill/>
          <a:ln w="9525">
            <a:solidFill>
              <a:srgbClr val="C8D1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1800"/>
          </a:p>
        </p:txBody>
      </p:sp>
    </p:spTree>
    <p:extLst>
      <p:ext uri="{BB962C8B-B14F-4D97-AF65-F5344CB8AC3E}">
        <p14:creationId xmlns:p14="http://schemas.microsoft.com/office/powerpoint/2010/main" val="29955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C8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C87"/>
          </a:solidFill>
          <a:latin typeface="Helvetic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C87"/>
          </a:solidFill>
          <a:latin typeface="Helvetic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C87"/>
          </a:solidFill>
          <a:latin typeface="Helvetic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C87"/>
          </a:solidFill>
          <a:latin typeface="Helvetic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elvetic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elvetic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elvetic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10000"/>
        </a:spcBef>
        <a:spcAft>
          <a:spcPct val="10000"/>
        </a:spcAft>
        <a:buClr>
          <a:srgbClr val="4A5A76"/>
        </a:buClr>
        <a:buFont typeface="Wingdings" pitchFamily="2" charset="2"/>
        <a:buChar char="§"/>
        <a:defRPr sz="2400">
          <a:solidFill>
            <a:srgbClr val="4A5A7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10000"/>
        </a:spcAft>
        <a:buClr>
          <a:schemeClr val="folHlink"/>
        </a:buClr>
        <a:buSzPct val="115000"/>
        <a:buChar char="•"/>
        <a:defRPr sz="2000">
          <a:solidFill>
            <a:srgbClr val="4A5A76"/>
          </a:solidFill>
          <a:latin typeface="+mn-lt"/>
        </a:defRPr>
      </a:lvl2pPr>
      <a:lvl3pPr marL="1143000" indent="-228600" algn="l" rtl="0" eaLnBrk="0" fontAlgn="base" hangingPunct="0">
        <a:spcBef>
          <a:spcPct val="10000"/>
        </a:spcBef>
        <a:spcAft>
          <a:spcPct val="10000"/>
        </a:spcAft>
        <a:defRPr>
          <a:solidFill>
            <a:srgbClr val="4A5A7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4A5A7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bg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800">
          <a:solidFill>
            <a:schemeClr val="bg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800">
          <a:solidFill>
            <a:schemeClr val="bg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800">
          <a:solidFill>
            <a:schemeClr val="bg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800">
          <a:solidFill>
            <a:schemeClr val="bg2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3.jfif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4" t="36001" r="29234" b="28428"/>
          <a:stretch/>
        </p:blipFill>
        <p:spPr>
          <a:xfrm>
            <a:off x="510957" y="2250815"/>
            <a:ext cx="1181100" cy="895350"/>
          </a:xfrm>
          <a:prstGeom prst="rect">
            <a:avLst/>
          </a:prstGeom>
        </p:spPr>
      </p:pic>
      <p:pic>
        <p:nvPicPr>
          <p:cNvPr id="96" name="Image 9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4" t="36001" r="29234" b="28428"/>
          <a:stretch/>
        </p:blipFill>
        <p:spPr>
          <a:xfrm>
            <a:off x="1217180" y="1540370"/>
            <a:ext cx="1181100" cy="895350"/>
          </a:xfrm>
          <a:prstGeom prst="rect">
            <a:avLst/>
          </a:prstGeom>
        </p:spPr>
      </p:pic>
      <p:pic>
        <p:nvPicPr>
          <p:cNvPr id="99" name="Image 9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68432">
            <a:off x="796891" y="1008928"/>
            <a:ext cx="780841" cy="750723"/>
          </a:xfrm>
          <a:prstGeom prst="rect">
            <a:avLst/>
          </a:prstGeom>
        </p:spPr>
      </p:pic>
      <p:pic>
        <p:nvPicPr>
          <p:cNvPr id="34817" name="Image 348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2" t="25926" r="28056" b="7037"/>
          <a:stretch/>
        </p:blipFill>
        <p:spPr>
          <a:xfrm rot="5400000">
            <a:off x="7717796" y="2627873"/>
            <a:ext cx="654732" cy="630354"/>
          </a:xfrm>
          <a:prstGeom prst="rect">
            <a:avLst/>
          </a:prstGeom>
        </p:spPr>
      </p:pic>
      <p:pic>
        <p:nvPicPr>
          <p:cNvPr id="103" name="Image 10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567" y="3791836"/>
            <a:ext cx="1224275" cy="840159"/>
          </a:xfrm>
          <a:prstGeom prst="rect">
            <a:avLst/>
          </a:prstGeom>
        </p:spPr>
      </p:pic>
      <p:pic>
        <p:nvPicPr>
          <p:cNvPr id="76" name="Image 7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875" y="3065156"/>
            <a:ext cx="946149" cy="1059849"/>
          </a:xfrm>
          <a:prstGeom prst="rect">
            <a:avLst/>
          </a:prstGeom>
        </p:spPr>
      </p:pic>
      <p:pic>
        <p:nvPicPr>
          <p:cNvPr id="109" name="Picture 3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462" y="4272917"/>
            <a:ext cx="60483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5" name="Connecteur droit 134"/>
          <p:cNvCxnSpPr/>
          <p:nvPr/>
        </p:nvCxnSpPr>
        <p:spPr bwMode="auto">
          <a:xfrm>
            <a:off x="2720394" y="4587880"/>
            <a:ext cx="0" cy="1745602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6" name="Picture 6" descr="http://www.dlink.com/-/media/Images/Products/DGS/1008D/DGS1008DH1Image%20LBack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869" y="4726780"/>
            <a:ext cx="136842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98" y="3577632"/>
            <a:ext cx="946597" cy="1266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32" y="5002824"/>
            <a:ext cx="1784174" cy="558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73" y="5632287"/>
            <a:ext cx="1761149" cy="553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69372" y="2386076"/>
            <a:ext cx="961512" cy="92327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94384" y="2235735"/>
            <a:ext cx="1948404" cy="1068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27" b="33273"/>
          <a:stretch/>
        </p:blipFill>
        <p:spPr>
          <a:xfrm>
            <a:off x="9008141" y="4485112"/>
            <a:ext cx="1954559" cy="664550"/>
          </a:xfrm>
          <a:prstGeom prst="rect">
            <a:avLst/>
          </a:prstGeom>
        </p:spPr>
      </p:pic>
      <p:sp>
        <p:nvSpPr>
          <p:cNvPr id="34821" name="Titre 1"/>
          <p:cNvSpPr>
            <a:spLocks noGrp="1"/>
          </p:cNvSpPr>
          <p:nvPr>
            <p:ph type="title"/>
          </p:nvPr>
        </p:nvSpPr>
        <p:spPr>
          <a:xfrm>
            <a:off x="1992313" y="349251"/>
            <a:ext cx="7543800" cy="703263"/>
          </a:xfrm>
        </p:spPr>
        <p:txBody>
          <a:bodyPr/>
          <a:lstStyle/>
          <a:p>
            <a:r>
              <a:rPr lang="fr-FR" altLang="fr-FR" dirty="0" smtClean="0"/>
              <a:t>Ulysse R2Sonic 2020 data acquisition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>
          <a:xfrm>
            <a:off x="8153400" y="6592888"/>
            <a:ext cx="2514600" cy="1524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C2CA96-7C4B-47B5-8841-7A26D890FDB5}" type="slidenum">
              <a:rPr lang="fr-FR">
                <a:solidFill>
                  <a:srgbClr val="808080"/>
                </a:solidFill>
                <a:latin typeface="Helvetic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fr-FR" dirty="0">
              <a:solidFill>
                <a:srgbClr val="808080"/>
              </a:solidFill>
              <a:latin typeface="Helvetica"/>
            </a:endParaRPr>
          </a:p>
        </p:txBody>
      </p:sp>
      <p:sp>
        <p:nvSpPr>
          <p:cNvPr id="34824" name="AutoShape 2" descr="Résultats de recherche d'images pour « d-link dgs-1008d »"/>
          <p:cNvSpPr>
            <a:spLocks noChangeAspect="1" noChangeArrowheads="1"/>
          </p:cNvSpPr>
          <p:nvPr/>
        </p:nvSpPr>
        <p:spPr bwMode="auto">
          <a:xfrm>
            <a:off x="1743075" y="-2428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10000"/>
              </a:spcBef>
              <a:spcAft>
                <a:spcPct val="10000"/>
              </a:spcAft>
              <a:buClr>
                <a:srgbClr val="4A5A76"/>
              </a:buClr>
              <a:buFont typeface="Wingdings" pitchFamily="2" charset="2"/>
              <a:buChar char="§"/>
              <a:defRPr sz="2400">
                <a:solidFill>
                  <a:srgbClr val="4A5A76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10000"/>
              </a:spcBef>
              <a:spcAft>
                <a:spcPct val="10000"/>
              </a:spcAft>
              <a:buClr>
                <a:schemeClr val="folHlink"/>
              </a:buClr>
              <a:buSzPct val="115000"/>
              <a:buChar char="•"/>
              <a:defRPr sz="2000">
                <a:solidFill>
                  <a:srgbClr val="4A5A76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10000"/>
              </a:spcAft>
              <a:defRPr>
                <a:solidFill>
                  <a:srgbClr val="4A5A76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20000"/>
              </a:spcBef>
              <a:defRPr sz="1600">
                <a:solidFill>
                  <a:srgbClr val="4A5A76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20000"/>
              </a:spcBef>
              <a:defRPr sz="2800">
                <a:solidFill>
                  <a:schemeClr val="bg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fr-FR" altLang="fr-FR" sz="3200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34825" name="AutoShape 4" descr="data:image/jpeg;base64,/9j/4AAQSkZJRgABAQAAAQABAAD/2wCEAAkGBxEPEBAPEBQVEA8PDw4VDxAQExYSEA8PFBEWFhcSFBUYHCggGBolGxUWITEhMSkrLi4uFx8zODUsNygtLiwBCgoKDg0OFA8PGiwcHBwsLiwsLCwsLCwsLCw3Ky8sKzcrLCssLCwrKzcsLCw3LCwsNysrKywsKysrLCsrKys3LP/AABEIAKgBLAMBIgACEQEDEQH/xAAcAAEAAgMBAQEAAAAAAAAAAAAABQYBAgQDBwj/xABEEAACAQIDBAUIBwUHBQAAAAAAAQIDEQQSIQUxUZEGE0FSYQciVHGBodHSFBUWkpOisTJTwdPwI0Jyc4Kz4TNDYrLx/8QAFgEBAQEAAAAAAAAAAAAAAAAAAAEC/8QAGBEBAQEBAQAAAAAAAAAAAAAAABEBQQL/2gAMAwEAAhEDEQA/APuIAAAAAAAAAAAAAAAAAAAAAAAAAAAAAAAAAAAAAAAAAAAAAAAAAAAAAAAAAAAAAAAAAAAAAAAAAAAAAAAAAAAAAAAAAAAAAAAAAAAAAAAAAAAAAAAAAAAAAAAAAAAAAAAAAAAAAAAAAAAAAAAAAAAAAAAAAAAAAAAAAAAGkqsVva5gbg8Hio8b+w0eNXYiwdQOJ47wX6mjxr4pewQSAIyWN4y/RGjx67/5hBLAh/p8e/8Am/5H0+He/MIJgEP9Ph3l94fWEO8vvCCYBELaEO9+ZGy2jHv/AJkIJUEYtoLvf+pusd4+5CCQBxLG+rkzZYxeHP8A4EHWDnWLX9WN1iI/0hB6g0VSL7UbkAAAAAAAAAAAAAAAMSkkrvRIDJrOaWrdvWR+K2mlpHe92l5P1I4pOpPWTy/ml8F7ywSlXHxW7Xx3I457Ub/Z1/wK/vOdUI72sz4y1fv3HnLHU1KUW2nBpPR2u4qWj7dGtxR7Sr1Jdj/1S+FzXz32xXsb/ijxePp8fcZjj6fF8mKR69U+2T9iS/gOoXa5P/U1+h5/TqfH3M1ePp8XyYpHv1EeF/W2/wBWOoh3VyR4rH0+L+6/gZePp973P4C4PZUo91ckbKK4HL9PpXvmf3ZfA2WPp973P4C4Okycrx9Lve5/AwsfS187f4MXB1mDm+n0u8uTH1hS73ufwFwdNhY5VtCkv73NP4Gfp9LvLkxR0OC4LkYdGPdXJHO9o0u97mYW0qXe9zJR0fR4d1exWMdRHxXqlL4nj9Y0u97mYltCn3nyYo9+p4Skvbf9UMklulzXwseK2jT4+5j6wp8fcxR756i4P2tfE2jipLfFrxWv6HL9Y0+L5GVtCnxLSJCltHsvrwe/4nXTxie/QhqNenWzW85QllleLtmyqWl1rpJao36q37LcfDeuTAnoyT1WpkgoYmcN+7vR1XtX/wBJLDY1Stft3NbmSDrABAAAAAAazkkm3olvIXF4qVSVlolyiuL4v+vX17YrZUl2Wcpepbl/XA4aMHGKT/aesnxk9/8AXBIuDNOmo7t73t7362bmAUZKH5TMfVw+BxlehJ06sKuHtNWulLqU9/gy+FD8oez6uKwePw9COerOthssbpXyrDye/wAE2T0uPi66d7S9Jn92HynpHp5tH0md/wDDT+UgtqbNq4WrOjWjlqQaUlwbipJX9TRrs/A1MRUhRpLNUm7RXF2vb3EKv+1ulmPhszZ+JjXkqtarjI1Z5YXko1LQTWW2iTK6un20/SZfcp/KWPaXRTGz2XgcNGlJ1aNbFOpHhGUrxfvZ84qQcW096b9zsQWZ9P8AafZiZfcpfIWDpv0ux2Hr0Y0azpxng8NNrJB3nJPNLWL4FH2Rsevi5ShQg5yjHM0k28t7X0XFrmXHyg7AxM5Uq/Vy6uhs/DKpKztGUIvMn6gIX7f7T9Jf4dL5Du2F042jVxWGpzruUKmIoRnHJT86MqkU1dR4MpbRYuhuxsRVxGHxFODlTo4uhnkotqOWcZO+lt2pRJ9IOm20aOLxNKFdxhTxFaMI9XTdoKbUVdx4WOD7f7T9If4dL5DPTfYuIp4nE4icGqVXFVerk4tKWaUmraW3K5WLAfRuhHS3HYnEVKdas6kVha84rJTVpxSyvSK7Svfb7afpD/DpfIS/k62NiIVXiMkuqq4SuoTyys20rJNq29FR2psevhXFVoODmm0pRknZO19UgJf7fbT9If4dL5Cd2T0vx9TZ+0a8qzdSg8D1U8lNZOsqyjPRRs7pLefPUi+bJ6N4uGA2jQdOSnXeB6uOV3lkqycraX0VgIf7e7S9If4dL5B9vNpekP8ADpfKQePwNTDzlSqLLONsyaas2rpO/g0YwODnXqRpU1mnN2il2uzdvcEX3aHSvHQ2Zg8RGs1Vq18RGpPJDzoxfmq2W3Yyv/bzaXpMvuU/lJzH9HcXPZmDwypydSlXxMpxtuTfmvdftZQakHFtPem1ydgqw/bzafpMvuU/lLF016V47DVMNGlWcFPA4apNKMHmqSUs0tY8UUjZGx62LlKFCOeUY5mv/G6V+bRcen2wcTUdGuoPq6Gz8PGrJ7oygpOS04XAg/t5tP0mX3KfyndsLpptGrisNTniJShUxFCMo5YedGVRJr9ngynNWLJ0M2FiK1ehiaUM1Kji6HWS7uWcJP3O4R+jej//AH/86P8AswK3068otHZtRULSqVmszhTy3hF7nOUtI37FZu2ul1exdG3f6R/nR/2KZSOn3k3xWJxj2hgJwc6sIqtSqSytSjBQUoS3WcYq6urNdt9LxVq6EdLaW1KLqU7pwllqQmkpwla6Tto01qmuD3WLDKlbWOj7V/dl6+D8Sm+TDoPPZNGq68oyxGInBzVNtwpwgpKEU3vfnybfil2XLuVHTs/GX81+rXfF8GSJXqnmzi+/eL9aV0+SfuJzDTzQi3vtr6yaPUAEAAARW2cLGcoSkr9m920d0mtz3s8GS+Jo54tcnwZFzg1o4u/6msGgNreD5C3g+QGpHV9mzc6koVIx6yak1Kk5tNU4wsmprTzE9xJ28HyFvB8hBSeknk9p7QyOtVjGUJNqdKhlnJtJec+sebSKPPo95NqOAlKdKpGc5ZbSrUM7g431g+svFu+pevY+Qt4PkSYtQv1TV/e0/wACX84qu2PJTh8VUdWVRU24pZaFDq4aX1yqpv13n0S3g+Q9jEwqndH+gkMBDJRnTv516ksPeq4tp5XNVE3G63ElW6PyqRlCdSnOElaUZYdyjJPsadWzRP8AsY5iYlfMcV5GsLUnOo60oucpScYUssI5ne0Vn0S7EWXZXQ9YWlGlSnTjFKOZrD2lUkoqOedqmsnbVlp58hz5CYVWdo9EliIOnWnTnHVrNh82SVmlON6mkld6lVo+RjCwlCarybhKLtKmnGVnezWfVH1DnyGnjyLCoCh0cdOMYU504QirRhGg4xiuCSqaEdt/oJTx1PJWnC+iVSND+1hFSUrRk6midtS46ePIaePIkwr5rs7yRYahUVTretsmslej1lNprti59m8tX2fn+9h+DL+aWDTx5DTx5CYVQtv+TKjjWpVKkYTTblOlQyzqOySzvrLysloabB8l9HBSlOnUjOTyuMqtDPKm1fWD6zzW82p9A58hb18hMKr32dqfvofgS/mlZ2t5JMNianWSqqm7JZaNHJDt1tn3u+8+j29fIW9fITCqVsHoBDBU+rpVIN3l/aSw96rTd8rkqiur9hJ1OjcpJxlVpyi1Zxlh201wadXUsdvXyFvXyEwr5jivI3hak51HWknOcpNRp2jG7vaKz6JbkizbO6JrD04UqVSEYwjFf9Czllio5pNVNZWS1LPbwfIW8HyEwcOy8B1Cms2d1J5m8uVLzIxsld9keJ1Oo9bK+nYz1t4Pka9WuD5eNyjRTd9Va67TYy6S00engbW8HyA8MTRjOOWSTV01fsaejXBkvgKajTilpvfN3OKjh3NrRqPa3/AlEraE0ZABAAAAAAAAAAAAAAAAAAAAAAAAAAAAAAAAAAAAAAAAAAAAAAAAAAAAAAAAAAAAAAAAAAAAAAAAAAAAAAAAAAAAAAAAAAAAAAAAAAAAAAAAAAAAAAAAAAAAAAAAAAAAAAAAAAAAAAAAAAAAAAAAAAAAAAAAAAAAAAAAAAAAAAAAAAAAAAAAAAAAAAAAAAAAAAAAAAAAAAAAAAAH/9k="/>
          <p:cNvSpPr>
            <a:spLocks noChangeAspect="1" noChangeArrowheads="1"/>
          </p:cNvSpPr>
          <p:nvPr/>
        </p:nvSpPr>
        <p:spPr bwMode="auto">
          <a:xfrm>
            <a:off x="1895475" y="-904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10000"/>
              </a:spcBef>
              <a:spcAft>
                <a:spcPct val="10000"/>
              </a:spcAft>
              <a:buClr>
                <a:srgbClr val="4A5A76"/>
              </a:buClr>
              <a:buFont typeface="Wingdings" pitchFamily="2" charset="2"/>
              <a:buChar char="§"/>
              <a:defRPr sz="2400">
                <a:solidFill>
                  <a:srgbClr val="4A5A76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10000"/>
              </a:spcBef>
              <a:spcAft>
                <a:spcPct val="10000"/>
              </a:spcAft>
              <a:buClr>
                <a:schemeClr val="folHlink"/>
              </a:buClr>
              <a:buSzPct val="115000"/>
              <a:buChar char="•"/>
              <a:defRPr sz="2000">
                <a:solidFill>
                  <a:srgbClr val="4A5A76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10000"/>
              </a:spcAft>
              <a:defRPr>
                <a:solidFill>
                  <a:srgbClr val="4A5A76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20000"/>
              </a:spcBef>
              <a:defRPr sz="1600">
                <a:solidFill>
                  <a:srgbClr val="4A5A76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20000"/>
              </a:spcBef>
              <a:defRPr sz="2800">
                <a:solidFill>
                  <a:schemeClr val="bg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fr-FR" altLang="fr-FR" sz="3200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  <p:cxnSp>
        <p:nvCxnSpPr>
          <p:cNvPr id="51" name="Connecteur droit 50"/>
          <p:cNvCxnSpPr/>
          <p:nvPr/>
        </p:nvCxnSpPr>
        <p:spPr bwMode="auto">
          <a:xfrm>
            <a:off x="4934929" y="3995986"/>
            <a:ext cx="0" cy="1145905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 bwMode="auto">
          <a:xfrm>
            <a:off x="1016337" y="5568243"/>
            <a:ext cx="3410246" cy="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 bwMode="auto">
          <a:xfrm flipH="1">
            <a:off x="1827071" y="2187852"/>
            <a:ext cx="16567" cy="699415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 bwMode="auto">
          <a:xfrm>
            <a:off x="1026680" y="5568243"/>
            <a:ext cx="0" cy="31330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 bwMode="auto">
          <a:xfrm>
            <a:off x="1668466" y="1186164"/>
            <a:ext cx="0" cy="521511"/>
          </a:xfrm>
          <a:prstGeom prst="line">
            <a:avLst/>
          </a:prstGeom>
          <a:ln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870" name="ZoneTexte 104"/>
          <p:cNvSpPr txBox="1">
            <a:spLocks noChangeArrowheads="1"/>
          </p:cNvSpPr>
          <p:nvPr/>
        </p:nvSpPr>
        <p:spPr bwMode="auto">
          <a:xfrm>
            <a:off x="824828" y="1609017"/>
            <a:ext cx="5533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10000"/>
              </a:spcBef>
              <a:spcAft>
                <a:spcPct val="10000"/>
              </a:spcAft>
              <a:buClr>
                <a:srgbClr val="4A5A76"/>
              </a:buClr>
              <a:buFont typeface="Wingdings" pitchFamily="2" charset="2"/>
              <a:buChar char="§"/>
              <a:defRPr sz="2400">
                <a:solidFill>
                  <a:srgbClr val="4A5A76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10000"/>
              </a:spcBef>
              <a:spcAft>
                <a:spcPct val="10000"/>
              </a:spcAft>
              <a:buClr>
                <a:schemeClr val="folHlink"/>
              </a:buClr>
              <a:buSzPct val="115000"/>
              <a:buChar char="•"/>
              <a:defRPr sz="2000">
                <a:solidFill>
                  <a:srgbClr val="4A5A76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10000"/>
              </a:spcAft>
              <a:defRPr>
                <a:solidFill>
                  <a:srgbClr val="4A5A76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20000"/>
              </a:spcBef>
              <a:defRPr sz="1600">
                <a:solidFill>
                  <a:srgbClr val="4A5A76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20000"/>
              </a:spcBef>
              <a:defRPr sz="2800">
                <a:solidFill>
                  <a:schemeClr val="bg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sz="1200" dirty="0" smtClean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ANT1</a:t>
            </a:r>
            <a:endParaRPr lang="fr-FR" altLang="fr-FR" sz="1200" dirty="0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19775" y="1852249"/>
            <a:ext cx="16099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altLang="fr-FR" sz="1200" b="1" kern="0" dirty="0" smtClean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SIM R2Sonic 2020</a:t>
            </a:r>
            <a:endParaRPr lang="fr-FR" altLang="fr-FR" sz="1200" kern="0" dirty="0">
              <a:solidFill>
                <a:srgbClr val="000000"/>
              </a:solidFill>
              <a:latin typeface="Tahoma" pitchFamily="34" charset="0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altLang="fr-FR" sz="1200" kern="0" dirty="0" smtClean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10.0.1.99</a:t>
            </a:r>
            <a:endParaRPr lang="fr-FR" altLang="fr-FR" sz="1200" kern="0" dirty="0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  <p:cxnSp>
        <p:nvCxnSpPr>
          <p:cNvPr id="112" name="Connecteur droit 111"/>
          <p:cNvCxnSpPr/>
          <p:nvPr/>
        </p:nvCxnSpPr>
        <p:spPr bwMode="auto">
          <a:xfrm flipH="1">
            <a:off x="3744627" y="2490840"/>
            <a:ext cx="116774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 bwMode="auto">
          <a:xfrm flipH="1">
            <a:off x="1827072" y="2887267"/>
            <a:ext cx="933065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 bwMode="auto">
          <a:xfrm flipH="1">
            <a:off x="952500" y="6333482"/>
            <a:ext cx="1769805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2282090" y="2990965"/>
            <a:ext cx="440571" cy="557844"/>
            <a:chOff x="2241219" y="3389068"/>
            <a:chExt cx="440571" cy="557844"/>
          </a:xfrm>
        </p:grpSpPr>
        <p:cxnSp>
          <p:nvCxnSpPr>
            <p:cNvPr id="114" name="Connecteur droit 113"/>
            <p:cNvCxnSpPr/>
            <p:nvPr/>
          </p:nvCxnSpPr>
          <p:spPr bwMode="auto">
            <a:xfrm flipV="1">
              <a:off x="2424860" y="3389068"/>
              <a:ext cx="0" cy="246062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/>
            <p:nvPr/>
          </p:nvCxnSpPr>
          <p:spPr bwMode="auto">
            <a:xfrm flipV="1">
              <a:off x="2253334" y="3391008"/>
              <a:ext cx="17938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 bwMode="auto">
            <a:xfrm>
              <a:off x="2415347" y="3624018"/>
              <a:ext cx="141287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necteur droit 121"/>
            <p:cNvCxnSpPr/>
            <p:nvPr/>
          </p:nvCxnSpPr>
          <p:spPr bwMode="auto">
            <a:xfrm>
              <a:off x="2546775" y="3391008"/>
              <a:ext cx="0" cy="23301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 bwMode="auto">
            <a:xfrm>
              <a:off x="2537327" y="3391008"/>
              <a:ext cx="144463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ZoneTexte 75"/>
            <p:cNvSpPr txBox="1">
              <a:spLocks noChangeArrowheads="1"/>
            </p:cNvSpPr>
            <p:nvPr/>
          </p:nvSpPr>
          <p:spPr bwMode="auto">
            <a:xfrm>
              <a:off x="2241219" y="3669913"/>
              <a:ext cx="4395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10000"/>
                </a:spcBef>
                <a:spcAft>
                  <a:spcPct val="10000"/>
                </a:spcAft>
                <a:buClr>
                  <a:srgbClr val="4A5A76"/>
                </a:buClr>
                <a:buFont typeface="Wingdings" pitchFamily="2" charset="2"/>
                <a:buChar char="§"/>
                <a:defRPr sz="2400">
                  <a:solidFill>
                    <a:srgbClr val="4A5A76"/>
                  </a:solidFill>
                  <a:latin typeface="Helvetica" pitchFamily="34" charset="0"/>
                </a:defRPr>
              </a:lvl1pPr>
              <a:lvl2pPr marL="742950" indent="-285750" eaLnBrk="0" hangingPunct="0">
                <a:spcBef>
                  <a:spcPct val="10000"/>
                </a:spcBef>
                <a:spcAft>
                  <a:spcPct val="10000"/>
                </a:spcAft>
                <a:buClr>
                  <a:schemeClr val="folHlink"/>
                </a:buClr>
                <a:buSzPct val="115000"/>
                <a:buChar char="•"/>
                <a:defRPr sz="2000">
                  <a:solidFill>
                    <a:srgbClr val="4A5A76"/>
                  </a:solidFill>
                  <a:latin typeface="Helvetica" pitchFamily="34" charset="0"/>
                </a:defRPr>
              </a:lvl2pPr>
              <a:lvl3pPr marL="1143000" indent="-228600" eaLnBrk="0" hangingPunct="0">
                <a:spcBef>
                  <a:spcPct val="10000"/>
                </a:spcBef>
                <a:spcAft>
                  <a:spcPct val="10000"/>
                </a:spcAft>
                <a:defRPr>
                  <a:solidFill>
                    <a:srgbClr val="4A5A76"/>
                  </a:solidFill>
                  <a:latin typeface="Helvetic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defRPr sz="1600">
                  <a:solidFill>
                    <a:srgbClr val="4A5A76"/>
                  </a:solidFill>
                  <a:latin typeface="Helvetic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defRPr sz="2800">
                  <a:solidFill>
                    <a:schemeClr val="bg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chemeClr val="bg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chemeClr val="bg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chemeClr val="bg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chemeClr val="bg2"/>
                  </a:solidFill>
                  <a:latin typeface="Helvetica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fr-FR" altLang="fr-FR" sz="1200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PPS</a:t>
              </a:r>
            </a:p>
          </p:txBody>
        </p:sp>
      </p:grpSp>
      <p:cxnSp>
        <p:nvCxnSpPr>
          <p:cNvPr id="128" name="Connecteur droit 127"/>
          <p:cNvCxnSpPr/>
          <p:nvPr/>
        </p:nvCxnSpPr>
        <p:spPr bwMode="auto">
          <a:xfrm>
            <a:off x="9914661" y="1186164"/>
            <a:ext cx="0" cy="364717"/>
          </a:xfrm>
          <a:prstGeom prst="line">
            <a:avLst/>
          </a:prstGeom>
          <a:ln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7588" name="Picture 4" descr="http://global.agneovo.com/images/photo_x-17p_icon1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582" y="3678027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2" name="Connecteur droit 141"/>
          <p:cNvCxnSpPr/>
          <p:nvPr/>
        </p:nvCxnSpPr>
        <p:spPr bwMode="auto">
          <a:xfrm>
            <a:off x="11406593" y="4371813"/>
            <a:ext cx="4357" cy="43213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 bwMode="auto">
          <a:xfrm flipH="1">
            <a:off x="10614919" y="4793518"/>
            <a:ext cx="796031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ZoneTexte 75"/>
          <p:cNvSpPr txBox="1">
            <a:spLocks noChangeArrowheads="1"/>
          </p:cNvSpPr>
          <p:nvPr/>
        </p:nvSpPr>
        <p:spPr bwMode="auto">
          <a:xfrm>
            <a:off x="6986084" y="3364100"/>
            <a:ext cx="6271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10000"/>
              </a:spcBef>
              <a:spcAft>
                <a:spcPct val="10000"/>
              </a:spcAft>
              <a:buClr>
                <a:srgbClr val="4A5A76"/>
              </a:buClr>
              <a:buFont typeface="Wingdings" pitchFamily="2" charset="2"/>
              <a:buChar char="§"/>
              <a:defRPr sz="2400">
                <a:solidFill>
                  <a:srgbClr val="4A5A76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10000"/>
              </a:spcBef>
              <a:spcAft>
                <a:spcPct val="10000"/>
              </a:spcAft>
              <a:buClr>
                <a:schemeClr val="folHlink"/>
              </a:buClr>
              <a:buSzPct val="115000"/>
              <a:buChar char="•"/>
              <a:defRPr sz="2000">
                <a:solidFill>
                  <a:srgbClr val="4A5A76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10000"/>
              </a:spcAft>
              <a:defRPr>
                <a:solidFill>
                  <a:srgbClr val="4A5A76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20000"/>
              </a:spcBef>
              <a:defRPr sz="1600">
                <a:solidFill>
                  <a:srgbClr val="4A5A76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20000"/>
              </a:spcBef>
              <a:defRPr sz="2800">
                <a:solidFill>
                  <a:schemeClr val="bg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sz="1200" dirty="0" err="1" smtClean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T</a:t>
            </a:r>
            <a:r>
              <a:rPr lang="fr-FR" altLang="fr-FR" sz="1200" baseline="-25000" dirty="0" err="1" smtClean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sondeur</a:t>
            </a:r>
            <a:endParaRPr lang="fr-FR" altLang="fr-FR" sz="1200" baseline="-25000" dirty="0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97" name="ZoneTexte 75"/>
          <p:cNvSpPr txBox="1">
            <a:spLocks noChangeArrowheads="1"/>
          </p:cNvSpPr>
          <p:nvPr/>
        </p:nvSpPr>
        <p:spPr bwMode="auto">
          <a:xfrm>
            <a:off x="3033224" y="1201002"/>
            <a:ext cx="21393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10000"/>
              </a:spcBef>
              <a:spcAft>
                <a:spcPct val="10000"/>
              </a:spcAft>
              <a:buClr>
                <a:srgbClr val="4A5A76"/>
              </a:buClr>
              <a:buFont typeface="Wingdings" pitchFamily="2" charset="2"/>
              <a:buChar char="§"/>
              <a:defRPr sz="2400">
                <a:solidFill>
                  <a:srgbClr val="4A5A76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10000"/>
              </a:spcBef>
              <a:spcAft>
                <a:spcPct val="10000"/>
              </a:spcAft>
              <a:buClr>
                <a:schemeClr val="folHlink"/>
              </a:buClr>
              <a:buSzPct val="115000"/>
              <a:buChar char="•"/>
              <a:defRPr sz="2000">
                <a:solidFill>
                  <a:srgbClr val="4A5A76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10000"/>
              </a:spcAft>
              <a:defRPr>
                <a:solidFill>
                  <a:srgbClr val="4A5A76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20000"/>
              </a:spcBef>
              <a:defRPr sz="1600">
                <a:solidFill>
                  <a:srgbClr val="4A5A76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20000"/>
              </a:spcBef>
              <a:defRPr sz="2800">
                <a:solidFill>
                  <a:schemeClr val="bg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sz="1200" dirty="0" smtClean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Vers u-</a:t>
            </a:r>
            <a:r>
              <a:rPr lang="fr-FR" altLang="fr-FR" sz="1200" dirty="0" err="1" smtClean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blox</a:t>
            </a:r>
            <a:r>
              <a:rPr lang="fr-FR" altLang="fr-FR" sz="1200" dirty="0" smtClean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 : CONFIG/RTCM</a:t>
            </a:r>
            <a:endParaRPr lang="fr-FR" altLang="fr-FR" sz="1200" dirty="0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  <p:cxnSp>
        <p:nvCxnSpPr>
          <p:cNvPr id="133" name="Connecteur droit 132"/>
          <p:cNvCxnSpPr/>
          <p:nvPr/>
        </p:nvCxnSpPr>
        <p:spPr bwMode="auto">
          <a:xfrm>
            <a:off x="952500" y="6029325"/>
            <a:ext cx="0" cy="304157"/>
          </a:xfrm>
          <a:prstGeom prst="line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 bwMode="auto">
          <a:xfrm>
            <a:off x="1668466" y="1191661"/>
            <a:ext cx="8246195" cy="0"/>
          </a:xfrm>
          <a:prstGeom prst="line">
            <a:avLst/>
          </a:prstGeom>
          <a:ln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ZoneTexte 75"/>
          <p:cNvSpPr txBox="1">
            <a:spLocks noChangeArrowheads="1"/>
          </p:cNvSpPr>
          <p:nvPr/>
        </p:nvSpPr>
        <p:spPr bwMode="auto">
          <a:xfrm>
            <a:off x="9622865" y="5114582"/>
            <a:ext cx="90762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10000"/>
              </a:spcBef>
              <a:spcAft>
                <a:spcPct val="10000"/>
              </a:spcAft>
              <a:buClr>
                <a:srgbClr val="4A5A76"/>
              </a:buClr>
              <a:buFont typeface="Wingdings" pitchFamily="2" charset="2"/>
              <a:buChar char="§"/>
              <a:defRPr sz="2400">
                <a:solidFill>
                  <a:srgbClr val="4A5A76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10000"/>
              </a:spcBef>
              <a:spcAft>
                <a:spcPct val="10000"/>
              </a:spcAft>
              <a:buClr>
                <a:schemeClr val="folHlink"/>
              </a:buClr>
              <a:buSzPct val="115000"/>
              <a:buChar char="•"/>
              <a:defRPr sz="2000">
                <a:solidFill>
                  <a:srgbClr val="4A5A76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10000"/>
              </a:spcAft>
              <a:defRPr>
                <a:solidFill>
                  <a:srgbClr val="4A5A76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20000"/>
              </a:spcBef>
              <a:defRPr sz="1600">
                <a:solidFill>
                  <a:srgbClr val="4A5A76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20000"/>
              </a:spcBef>
              <a:defRPr sz="2800">
                <a:solidFill>
                  <a:schemeClr val="bg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sz="1200" b="1" dirty="0" smtClean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NUC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sz="1200" dirty="0" smtClean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(</a:t>
            </a:r>
            <a:r>
              <a:rPr lang="fr-FR" altLang="fr-FR" sz="1200" dirty="0" err="1" smtClean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Qinsy</a:t>
            </a:r>
            <a:r>
              <a:rPr lang="fr-FR" altLang="fr-FR" sz="1200" dirty="0" smtClean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)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sz="1200" dirty="0" smtClean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10.0.1.102</a:t>
            </a:r>
            <a:endParaRPr lang="fr-FR" altLang="fr-FR" sz="1200" dirty="0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  <p:cxnSp>
        <p:nvCxnSpPr>
          <p:cNvPr id="146" name="Connecteur droit 145"/>
          <p:cNvCxnSpPr/>
          <p:nvPr/>
        </p:nvCxnSpPr>
        <p:spPr bwMode="auto">
          <a:xfrm>
            <a:off x="2760137" y="2887267"/>
            <a:ext cx="0" cy="1487494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 bwMode="auto">
          <a:xfrm flipH="1">
            <a:off x="3046239" y="4362063"/>
            <a:ext cx="1763812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Connecteur droit 158"/>
          <p:cNvCxnSpPr/>
          <p:nvPr/>
        </p:nvCxnSpPr>
        <p:spPr bwMode="auto">
          <a:xfrm>
            <a:off x="4810051" y="2917483"/>
            <a:ext cx="0" cy="1457278"/>
          </a:xfrm>
          <a:prstGeom prst="line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8" name="ZoneTexte 104"/>
          <p:cNvSpPr txBox="1">
            <a:spLocks noChangeArrowheads="1"/>
          </p:cNvSpPr>
          <p:nvPr/>
        </p:nvSpPr>
        <p:spPr bwMode="auto">
          <a:xfrm>
            <a:off x="1827071" y="1430676"/>
            <a:ext cx="10097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10000"/>
              </a:spcBef>
              <a:spcAft>
                <a:spcPct val="10000"/>
              </a:spcAft>
              <a:buClr>
                <a:srgbClr val="4A5A76"/>
              </a:buClr>
              <a:buFont typeface="Wingdings" pitchFamily="2" charset="2"/>
              <a:buChar char="§"/>
              <a:defRPr sz="2400">
                <a:solidFill>
                  <a:srgbClr val="4A5A76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10000"/>
              </a:spcBef>
              <a:spcAft>
                <a:spcPct val="10000"/>
              </a:spcAft>
              <a:buClr>
                <a:schemeClr val="folHlink"/>
              </a:buClr>
              <a:buSzPct val="115000"/>
              <a:buChar char="•"/>
              <a:defRPr sz="2000">
                <a:solidFill>
                  <a:srgbClr val="4A5A76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10000"/>
              </a:spcAft>
              <a:defRPr>
                <a:solidFill>
                  <a:srgbClr val="4A5A76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20000"/>
              </a:spcBef>
              <a:defRPr sz="1600">
                <a:solidFill>
                  <a:srgbClr val="4A5A76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20000"/>
              </a:spcBef>
              <a:defRPr sz="2800">
                <a:solidFill>
                  <a:schemeClr val="bg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sz="1200" dirty="0" smtClean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U-BLOX Z9P</a:t>
            </a:r>
            <a:endParaRPr lang="fr-FR" altLang="fr-FR" sz="1200" dirty="0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89" name="ZoneTexte 75"/>
          <p:cNvSpPr txBox="1">
            <a:spLocks noChangeArrowheads="1"/>
          </p:cNvSpPr>
          <p:nvPr/>
        </p:nvSpPr>
        <p:spPr bwMode="auto">
          <a:xfrm>
            <a:off x="5146224" y="1191031"/>
            <a:ext cx="17746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10000"/>
              </a:spcBef>
              <a:spcAft>
                <a:spcPct val="10000"/>
              </a:spcAft>
              <a:buClr>
                <a:srgbClr val="4A5A76"/>
              </a:buClr>
              <a:buFont typeface="Wingdings" pitchFamily="2" charset="2"/>
              <a:buChar char="§"/>
              <a:defRPr sz="2400">
                <a:solidFill>
                  <a:srgbClr val="4A5A76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10000"/>
              </a:spcBef>
              <a:spcAft>
                <a:spcPct val="10000"/>
              </a:spcAft>
              <a:buClr>
                <a:schemeClr val="folHlink"/>
              </a:buClr>
              <a:buSzPct val="115000"/>
              <a:buChar char="•"/>
              <a:defRPr sz="2000">
                <a:solidFill>
                  <a:srgbClr val="4A5A76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10000"/>
              </a:spcAft>
              <a:defRPr>
                <a:solidFill>
                  <a:srgbClr val="4A5A76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20000"/>
              </a:spcBef>
              <a:defRPr sz="1600">
                <a:solidFill>
                  <a:srgbClr val="4A5A76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20000"/>
              </a:spcBef>
              <a:defRPr sz="2800">
                <a:solidFill>
                  <a:schemeClr val="bg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sz="1200" dirty="0" smtClean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Vers NUC : POS</a:t>
            </a:r>
            <a:r>
              <a:rPr lang="fr-FR" altLang="fr-FR" sz="1200" baseline="-25000" dirty="0" smtClean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RTK</a:t>
            </a:r>
            <a:r>
              <a:rPr lang="fr-FR" altLang="fr-FR" sz="1200" dirty="0" smtClean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/ZDA</a:t>
            </a:r>
            <a:endParaRPr lang="fr-FR" altLang="fr-FR" sz="1200" dirty="0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90" name="ZoneTexte 75"/>
          <p:cNvSpPr txBox="1">
            <a:spLocks noChangeArrowheads="1"/>
          </p:cNvSpPr>
          <p:nvPr/>
        </p:nvSpPr>
        <p:spPr bwMode="auto">
          <a:xfrm>
            <a:off x="1053757" y="3315456"/>
            <a:ext cx="9813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10000"/>
              </a:spcBef>
              <a:spcAft>
                <a:spcPct val="10000"/>
              </a:spcAft>
              <a:buClr>
                <a:srgbClr val="4A5A76"/>
              </a:buClr>
              <a:buFont typeface="Wingdings" pitchFamily="2" charset="2"/>
              <a:buChar char="§"/>
              <a:defRPr sz="2400">
                <a:solidFill>
                  <a:srgbClr val="4A5A76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10000"/>
              </a:spcBef>
              <a:spcAft>
                <a:spcPct val="10000"/>
              </a:spcAft>
              <a:buClr>
                <a:schemeClr val="folHlink"/>
              </a:buClr>
              <a:buSzPct val="115000"/>
              <a:buChar char="•"/>
              <a:defRPr sz="2000">
                <a:solidFill>
                  <a:srgbClr val="4A5A76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10000"/>
              </a:spcAft>
              <a:defRPr>
                <a:solidFill>
                  <a:srgbClr val="4A5A76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20000"/>
              </a:spcBef>
              <a:defRPr sz="1600">
                <a:solidFill>
                  <a:srgbClr val="4A5A76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20000"/>
              </a:spcBef>
              <a:defRPr sz="2800">
                <a:solidFill>
                  <a:schemeClr val="bg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sz="1200" b="1" dirty="0" smtClean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Ekinox1-U</a:t>
            </a:r>
            <a:endParaRPr lang="fr-FR" altLang="fr-FR" sz="1200" dirty="0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91" name="ZoneTexte 75"/>
          <p:cNvSpPr txBox="1">
            <a:spLocks noChangeArrowheads="1"/>
          </p:cNvSpPr>
          <p:nvPr/>
        </p:nvSpPr>
        <p:spPr bwMode="auto">
          <a:xfrm>
            <a:off x="-1606" y="5429744"/>
            <a:ext cx="8242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10000"/>
              </a:spcBef>
              <a:spcAft>
                <a:spcPct val="10000"/>
              </a:spcAft>
              <a:buClr>
                <a:srgbClr val="4A5A76"/>
              </a:buClr>
              <a:buFont typeface="Wingdings" pitchFamily="2" charset="2"/>
              <a:buChar char="§"/>
              <a:defRPr sz="2400">
                <a:solidFill>
                  <a:srgbClr val="4A5A76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10000"/>
              </a:spcBef>
              <a:spcAft>
                <a:spcPct val="10000"/>
              </a:spcAft>
              <a:buClr>
                <a:schemeClr val="folHlink"/>
              </a:buClr>
              <a:buSzPct val="115000"/>
              <a:buChar char="•"/>
              <a:defRPr sz="2000">
                <a:solidFill>
                  <a:srgbClr val="4A5A76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10000"/>
              </a:spcAft>
              <a:defRPr>
                <a:solidFill>
                  <a:srgbClr val="4A5A76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20000"/>
              </a:spcBef>
              <a:defRPr sz="1600">
                <a:solidFill>
                  <a:srgbClr val="4A5A76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20000"/>
              </a:spcBef>
              <a:defRPr sz="2800">
                <a:solidFill>
                  <a:schemeClr val="bg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sz="1200" b="1" dirty="0" err="1" smtClean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Splitbox</a:t>
            </a:r>
            <a:endParaRPr lang="fr-FR" altLang="fr-FR" sz="1200" b="1" dirty="0" smtClean="0">
              <a:solidFill>
                <a:srgbClr val="000000"/>
              </a:solidFill>
              <a:latin typeface="Tahoma" pitchFamily="34" charset="0"/>
              <a:cs typeface="Arial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sz="1200" kern="0" dirty="0" smtClean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10.0.1.59</a:t>
            </a:r>
            <a:endParaRPr lang="fr-FR" altLang="fr-FR" sz="1200" kern="0" dirty="0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538199" y="1539746"/>
            <a:ext cx="3129926" cy="83164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VSPE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 smtClean="0">
                <a:latin typeface="Tahoma" pitchFamily="34" charset="0"/>
              </a:rPr>
              <a:t>Emulation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ANT AR : COM16-&gt;COM6 (115200bds)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smtClean="0">
                <a:latin typeface="Tahoma" pitchFamily="34" charset="0"/>
              </a:rPr>
              <a:t>ANT AV </a:t>
            </a:r>
            <a:r>
              <a:rPr lang="fr-FR" sz="1200" dirty="0" smtClean="0">
                <a:latin typeface="Tahoma" pitchFamily="34" charset="0"/>
              </a:rPr>
              <a:t>: COM17-</a:t>
            </a:r>
            <a:r>
              <a:rPr lang="fr-FR" sz="1200" dirty="0">
                <a:latin typeface="Tahoma" pitchFamily="34" charset="0"/>
              </a:rPr>
              <a:t>&gt;</a:t>
            </a:r>
            <a:r>
              <a:rPr lang="fr-FR" sz="1200" dirty="0" smtClean="0">
                <a:latin typeface="Tahoma" pitchFamily="34" charset="0"/>
              </a:rPr>
              <a:t>COM7 </a:t>
            </a:r>
            <a:r>
              <a:rPr lang="fr-FR" sz="1200" dirty="0">
                <a:latin typeface="Tahoma" pitchFamily="34" charset="0"/>
              </a:rPr>
              <a:t>(115200bds)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>
              <a:latin typeface="Tahoma" pitchFamily="34" charset="0"/>
            </a:endParaRPr>
          </a:p>
        </p:txBody>
      </p:sp>
      <p:cxnSp>
        <p:nvCxnSpPr>
          <p:cNvPr id="98" name="Connecteur droit 97"/>
          <p:cNvCxnSpPr/>
          <p:nvPr/>
        </p:nvCxnSpPr>
        <p:spPr bwMode="auto">
          <a:xfrm>
            <a:off x="10263495" y="4017723"/>
            <a:ext cx="0" cy="813748"/>
          </a:xfrm>
          <a:prstGeom prst="line">
            <a:avLst/>
          </a:prstGeom>
          <a:ln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 bwMode="auto">
          <a:xfrm flipH="1">
            <a:off x="1070333" y="4882926"/>
            <a:ext cx="59301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 bwMode="auto">
          <a:xfrm>
            <a:off x="1659370" y="4885238"/>
            <a:ext cx="0" cy="37953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 bwMode="auto">
          <a:xfrm>
            <a:off x="1070333" y="3620649"/>
            <a:ext cx="0" cy="127695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 bwMode="auto">
          <a:xfrm flipH="1">
            <a:off x="1064780" y="3620649"/>
            <a:ext cx="75095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 bwMode="auto">
          <a:xfrm>
            <a:off x="4426583" y="5149662"/>
            <a:ext cx="0" cy="429535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ZoneTexte 75"/>
          <p:cNvSpPr txBox="1">
            <a:spLocks noChangeArrowheads="1"/>
          </p:cNvSpPr>
          <p:nvPr/>
        </p:nvSpPr>
        <p:spPr bwMode="auto">
          <a:xfrm>
            <a:off x="5569313" y="3317934"/>
            <a:ext cx="12907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10000"/>
              </a:spcBef>
              <a:spcAft>
                <a:spcPct val="10000"/>
              </a:spcAft>
              <a:buClr>
                <a:srgbClr val="4A5A76"/>
              </a:buClr>
              <a:buFont typeface="Wingdings" pitchFamily="2" charset="2"/>
              <a:buChar char="§"/>
              <a:defRPr sz="2400">
                <a:solidFill>
                  <a:srgbClr val="4A5A76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10000"/>
              </a:spcBef>
              <a:spcAft>
                <a:spcPct val="10000"/>
              </a:spcAft>
              <a:buClr>
                <a:schemeClr val="folHlink"/>
              </a:buClr>
              <a:buSzPct val="115000"/>
              <a:buChar char="•"/>
              <a:defRPr sz="2000">
                <a:solidFill>
                  <a:srgbClr val="4A5A76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10000"/>
              </a:spcAft>
              <a:defRPr>
                <a:solidFill>
                  <a:srgbClr val="4A5A76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20000"/>
              </a:spcBef>
              <a:defRPr sz="1600">
                <a:solidFill>
                  <a:srgbClr val="4A5A76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20000"/>
              </a:spcBef>
              <a:defRPr sz="2800">
                <a:solidFill>
                  <a:schemeClr val="bg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sz="1200" dirty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ZDA (UDP1010)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sz="1200" dirty="0" smtClean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MRU (UDP1021)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sz="1200" dirty="0" smtClean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SVP (UDP1040)</a:t>
            </a:r>
            <a:endParaRPr lang="fr-FR" altLang="fr-FR" sz="1200" dirty="0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  <p:cxnSp>
        <p:nvCxnSpPr>
          <p:cNvPr id="170" name="Connecteur droit 169"/>
          <p:cNvCxnSpPr/>
          <p:nvPr/>
        </p:nvCxnSpPr>
        <p:spPr bwMode="auto">
          <a:xfrm>
            <a:off x="5127953" y="5121746"/>
            <a:ext cx="3410246" cy="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Connecteur droit 170"/>
          <p:cNvCxnSpPr/>
          <p:nvPr/>
        </p:nvCxnSpPr>
        <p:spPr bwMode="auto">
          <a:xfrm>
            <a:off x="8538199" y="4864588"/>
            <a:ext cx="1447221" cy="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Connecteur droit 171"/>
          <p:cNvCxnSpPr/>
          <p:nvPr/>
        </p:nvCxnSpPr>
        <p:spPr bwMode="auto">
          <a:xfrm>
            <a:off x="8538199" y="4866111"/>
            <a:ext cx="0" cy="263809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Connecteur droit 172"/>
          <p:cNvCxnSpPr/>
          <p:nvPr/>
        </p:nvCxnSpPr>
        <p:spPr bwMode="auto">
          <a:xfrm>
            <a:off x="9458325" y="4296623"/>
            <a:ext cx="477013" cy="0"/>
          </a:xfrm>
          <a:prstGeom prst="line">
            <a:avLst/>
          </a:prstGeom>
          <a:ln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Connecteur droit 173"/>
          <p:cNvCxnSpPr/>
          <p:nvPr/>
        </p:nvCxnSpPr>
        <p:spPr bwMode="auto">
          <a:xfrm>
            <a:off x="9935338" y="3814614"/>
            <a:ext cx="0" cy="482009"/>
          </a:xfrm>
          <a:prstGeom prst="line">
            <a:avLst/>
          </a:prstGeom>
          <a:ln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Connecteur droit 174"/>
          <p:cNvCxnSpPr/>
          <p:nvPr/>
        </p:nvCxnSpPr>
        <p:spPr bwMode="auto">
          <a:xfrm>
            <a:off x="10104187" y="2386076"/>
            <a:ext cx="0" cy="1299397"/>
          </a:xfrm>
          <a:prstGeom prst="line">
            <a:avLst/>
          </a:prstGeom>
          <a:ln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6" name="ZoneTexte 75"/>
          <p:cNvSpPr txBox="1">
            <a:spLocks noChangeArrowheads="1"/>
          </p:cNvSpPr>
          <p:nvPr/>
        </p:nvSpPr>
        <p:spPr bwMode="auto">
          <a:xfrm>
            <a:off x="2984475" y="5552674"/>
            <a:ext cx="190943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10000"/>
              </a:spcBef>
              <a:spcAft>
                <a:spcPct val="10000"/>
              </a:spcAft>
              <a:buClr>
                <a:srgbClr val="4A5A76"/>
              </a:buClr>
              <a:buFont typeface="Wingdings" pitchFamily="2" charset="2"/>
              <a:buChar char="§"/>
              <a:defRPr sz="2400">
                <a:solidFill>
                  <a:srgbClr val="4A5A76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10000"/>
              </a:spcBef>
              <a:spcAft>
                <a:spcPct val="10000"/>
              </a:spcAft>
              <a:buClr>
                <a:schemeClr val="folHlink"/>
              </a:buClr>
              <a:buSzPct val="115000"/>
              <a:buChar char="•"/>
              <a:defRPr sz="2000">
                <a:solidFill>
                  <a:srgbClr val="4A5A76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10000"/>
              </a:spcAft>
              <a:defRPr>
                <a:solidFill>
                  <a:srgbClr val="4A5A76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20000"/>
              </a:spcBef>
              <a:defRPr sz="1600">
                <a:solidFill>
                  <a:srgbClr val="4A5A76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20000"/>
              </a:spcBef>
              <a:defRPr sz="2800">
                <a:solidFill>
                  <a:schemeClr val="bg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sz="1600" b="1" dirty="0" smtClean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&lt;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sz="1200" dirty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Position GPS (UDP1010</a:t>
            </a:r>
            <a:r>
              <a:rPr lang="fr-FR" altLang="fr-FR" sz="1200" dirty="0" smtClean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fr-FR" altLang="fr-FR" sz="1200" dirty="0">
              <a:solidFill>
                <a:srgbClr val="000000"/>
              </a:solidFill>
              <a:latin typeface="Tahoma" pitchFamily="34" charset="0"/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sz="1200" dirty="0" smtClean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(GGA,RMC,GST,HDT,ZDA)</a:t>
            </a:r>
            <a:endParaRPr lang="fr-FR" altLang="fr-FR" sz="1200" dirty="0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  <p:cxnSp>
        <p:nvCxnSpPr>
          <p:cNvPr id="189" name="Connecteur droit 188"/>
          <p:cNvCxnSpPr/>
          <p:nvPr/>
        </p:nvCxnSpPr>
        <p:spPr bwMode="auto">
          <a:xfrm>
            <a:off x="7399547" y="3685473"/>
            <a:ext cx="0" cy="574334"/>
          </a:xfrm>
          <a:prstGeom prst="line">
            <a:avLst/>
          </a:prstGeom>
          <a:ln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 bwMode="auto">
          <a:xfrm flipV="1">
            <a:off x="7386958" y="4254102"/>
            <a:ext cx="1000125" cy="5705"/>
          </a:xfrm>
          <a:prstGeom prst="line">
            <a:avLst/>
          </a:prstGeom>
          <a:ln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 bwMode="auto">
          <a:xfrm>
            <a:off x="8352246" y="3146165"/>
            <a:ext cx="1439210" cy="0"/>
          </a:xfrm>
          <a:prstGeom prst="line">
            <a:avLst/>
          </a:prstGeom>
          <a:ln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" name="Connecteur droit 191"/>
          <p:cNvCxnSpPr/>
          <p:nvPr/>
        </p:nvCxnSpPr>
        <p:spPr bwMode="auto">
          <a:xfrm>
            <a:off x="9791456" y="3146165"/>
            <a:ext cx="0" cy="448915"/>
          </a:xfrm>
          <a:prstGeom prst="line">
            <a:avLst/>
          </a:prstGeom>
          <a:ln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6" name="ZoneTexte 75"/>
          <p:cNvSpPr txBox="1">
            <a:spLocks noChangeArrowheads="1"/>
          </p:cNvSpPr>
          <p:nvPr/>
        </p:nvSpPr>
        <p:spPr bwMode="auto">
          <a:xfrm>
            <a:off x="10382604" y="2966544"/>
            <a:ext cx="7857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10000"/>
              </a:spcBef>
              <a:spcAft>
                <a:spcPct val="10000"/>
              </a:spcAft>
              <a:buClr>
                <a:srgbClr val="4A5A76"/>
              </a:buClr>
              <a:buFont typeface="Wingdings" pitchFamily="2" charset="2"/>
              <a:buChar char="§"/>
              <a:defRPr sz="2400">
                <a:solidFill>
                  <a:srgbClr val="4A5A76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10000"/>
              </a:spcBef>
              <a:spcAft>
                <a:spcPct val="10000"/>
              </a:spcAft>
              <a:buClr>
                <a:schemeClr val="folHlink"/>
              </a:buClr>
              <a:buSzPct val="115000"/>
              <a:buChar char="•"/>
              <a:defRPr sz="2000">
                <a:solidFill>
                  <a:srgbClr val="4A5A76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10000"/>
              </a:spcAft>
              <a:defRPr>
                <a:solidFill>
                  <a:srgbClr val="4A5A76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20000"/>
              </a:spcBef>
              <a:defRPr sz="1600">
                <a:solidFill>
                  <a:srgbClr val="4A5A76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20000"/>
              </a:spcBef>
              <a:defRPr sz="2800">
                <a:solidFill>
                  <a:schemeClr val="bg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sz="1200" dirty="0" smtClean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Hub USB</a:t>
            </a:r>
            <a:endParaRPr lang="fr-FR" altLang="fr-FR" sz="1200" dirty="0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197" name="ZoneTexte 75"/>
          <p:cNvSpPr txBox="1">
            <a:spLocks noChangeArrowheads="1"/>
          </p:cNvSpPr>
          <p:nvPr/>
        </p:nvSpPr>
        <p:spPr bwMode="auto">
          <a:xfrm>
            <a:off x="8360339" y="3817488"/>
            <a:ext cx="10615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10000"/>
              </a:spcBef>
              <a:spcAft>
                <a:spcPct val="10000"/>
              </a:spcAft>
              <a:buClr>
                <a:srgbClr val="4A5A76"/>
              </a:buClr>
              <a:buFont typeface="Wingdings" pitchFamily="2" charset="2"/>
              <a:buChar char="§"/>
              <a:defRPr sz="2400">
                <a:solidFill>
                  <a:srgbClr val="4A5A76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10000"/>
              </a:spcBef>
              <a:spcAft>
                <a:spcPct val="10000"/>
              </a:spcAft>
              <a:buClr>
                <a:schemeClr val="folHlink"/>
              </a:buClr>
              <a:buSzPct val="115000"/>
              <a:buChar char="•"/>
              <a:defRPr sz="2000">
                <a:solidFill>
                  <a:srgbClr val="4A5A76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10000"/>
              </a:spcAft>
              <a:defRPr>
                <a:solidFill>
                  <a:srgbClr val="4A5A76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20000"/>
              </a:spcBef>
              <a:defRPr sz="1600">
                <a:solidFill>
                  <a:srgbClr val="4A5A76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20000"/>
              </a:spcBef>
              <a:defRPr sz="2800">
                <a:solidFill>
                  <a:schemeClr val="bg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sz="1200" dirty="0" smtClean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RS232-&gt;USB</a:t>
            </a:r>
            <a:endParaRPr lang="fr-FR" altLang="fr-FR" sz="1200" dirty="0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858880" y="1957020"/>
            <a:ext cx="13867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altLang="fr-FR" sz="1200" b="1" kern="0" dirty="0" smtClean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R2Sonic 2020</a:t>
            </a:r>
            <a:endParaRPr lang="fr-FR" altLang="fr-FR" sz="1200" kern="0" dirty="0">
              <a:solidFill>
                <a:srgbClr val="000000"/>
              </a:solidFill>
              <a:latin typeface="Tahoma" pitchFamily="34" charset="0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altLang="fr-FR" sz="1200" kern="0" dirty="0" smtClean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10.0.1.86</a:t>
            </a:r>
            <a:endParaRPr lang="fr-FR" altLang="fr-FR" sz="1200" kern="0" dirty="0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  <p:cxnSp>
        <p:nvCxnSpPr>
          <p:cNvPr id="92" name="Connecteur droit 91"/>
          <p:cNvCxnSpPr/>
          <p:nvPr/>
        </p:nvCxnSpPr>
        <p:spPr bwMode="auto">
          <a:xfrm>
            <a:off x="4934929" y="3995986"/>
            <a:ext cx="544409" cy="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 bwMode="auto">
          <a:xfrm>
            <a:off x="5479338" y="3030342"/>
            <a:ext cx="0" cy="97994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5" name="Image 9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68432">
            <a:off x="93162" y="1708863"/>
            <a:ext cx="780841" cy="750723"/>
          </a:xfrm>
          <a:prstGeom prst="rect">
            <a:avLst/>
          </a:prstGeom>
        </p:spPr>
      </p:pic>
      <p:sp>
        <p:nvSpPr>
          <p:cNvPr id="100" name="ZoneTexte 104"/>
          <p:cNvSpPr txBox="1">
            <a:spLocks noChangeArrowheads="1"/>
          </p:cNvSpPr>
          <p:nvPr/>
        </p:nvSpPr>
        <p:spPr bwMode="auto">
          <a:xfrm>
            <a:off x="61675" y="2386076"/>
            <a:ext cx="5533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10000"/>
              </a:spcBef>
              <a:spcAft>
                <a:spcPct val="10000"/>
              </a:spcAft>
              <a:buClr>
                <a:srgbClr val="4A5A76"/>
              </a:buClr>
              <a:buFont typeface="Wingdings" pitchFamily="2" charset="2"/>
              <a:buChar char="§"/>
              <a:defRPr sz="2400">
                <a:solidFill>
                  <a:srgbClr val="4A5A76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10000"/>
              </a:spcBef>
              <a:spcAft>
                <a:spcPct val="10000"/>
              </a:spcAft>
              <a:buClr>
                <a:schemeClr val="folHlink"/>
              </a:buClr>
              <a:buSzPct val="115000"/>
              <a:buChar char="•"/>
              <a:defRPr sz="2000">
                <a:solidFill>
                  <a:srgbClr val="4A5A76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10000"/>
              </a:spcAft>
              <a:defRPr>
                <a:solidFill>
                  <a:srgbClr val="4A5A76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20000"/>
              </a:spcBef>
              <a:defRPr sz="1600">
                <a:solidFill>
                  <a:srgbClr val="4A5A76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20000"/>
              </a:spcBef>
              <a:defRPr sz="2800">
                <a:solidFill>
                  <a:schemeClr val="bg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sz="1200" dirty="0" smtClean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ANT2</a:t>
            </a:r>
            <a:endParaRPr lang="fr-FR" altLang="fr-FR" sz="1200" dirty="0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101" name="ZoneTexte 75"/>
          <p:cNvSpPr txBox="1">
            <a:spLocks noChangeArrowheads="1"/>
          </p:cNvSpPr>
          <p:nvPr/>
        </p:nvSpPr>
        <p:spPr bwMode="auto">
          <a:xfrm>
            <a:off x="7731000" y="5097274"/>
            <a:ext cx="125867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10000"/>
              </a:spcBef>
              <a:spcAft>
                <a:spcPct val="10000"/>
              </a:spcAft>
              <a:buClr>
                <a:srgbClr val="4A5A76"/>
              </a:buClr>
              <a:buFont typeface="Wingdings" pitchFamily="2" charset="2"/>
              <a:buChar char="§"/>
              <a:defRPr sz="2400">
                <a:solidFill>
                  <a:srgbClr val="4A5A76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10000"/>
              </a:spcBef>
              <a:spcAft>
                <a:spcPct val="10000"/>
              </a:spcAft>
              <a:buClr>
                <a:schemeClr val="folHlink"/>
              </a:buClr>
              <a:buSzPct val="115000"/>
              <a:buChar char="•"/>
              <a:defRPr sz="2000">
                <a:solidFill>
                  <a:srgbClr val="4A5A76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10000"/>
              </a:spcAft>
              <a:defRPr>
                <a:solidFill>
                  <a:srgbClr val="4A5A76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20000"/>
              </a:spcBef>
              <a:defRPr sz="1600">
                <a:solidFill>
                  <a:srgbClr val="4A5A76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20000"/>
              </a:spcBef>
              <a:defRPr sz="2800">
                <a:solidFill>
                  <a:schemeClr val="bg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Helvetica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sz="1600" b="1" dirty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&gt;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sz="1200" dirty="0" smtClean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SMF </a:t>
            </a:r>
            <a:r>
              <a:rPr lang="fr-FR" altLang="fr-FR" sz="1200" dirty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(</a:t>
            </a:r>
            <a:r>
              <a:rPr lang="fr-FR" altLang="fr-FR" sz="1200" dirty="0" smtClean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UDP1030</a:t>
            </a:r>
            <a:r>
              <a:rPr lang="fr-FR" altLang="fr-FR" sz="1200" dirty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sz="1200" dirty="0" smtClean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INS (UDP1020)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7312161" y="3731924"/>
            <a:ext cx="923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altLang="fr-FR" sz="1200" dirty="0" smtClean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COM12</a:t>
            </a:r>
          </a:p>
          <a:p>
            <a:pPr algn="ctr"/>
            <a:r>
              <a:rPr lang="fr-FR" altLang="fr-FR" sz="1200" dirty="0" smtClean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 (9600bds)</a:t>
            </a:r>
            <a:endParaRPr lang="fr-FR" altLang="fr-FR" sz="1200" dirty="0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  <p:pic>
        <p:nvPicPr>
          <p:cNvPr id="84" name="Picture 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597" y="4495817"/>
            <a:ext cx="582613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4" name="Connecteur droit 93"/>
          <p:cNvCxnSpPr/>
          <p:nvPr/>
        </p:nvCxnSpPr>
        <p:spPr bwMode="auto">
          <a:xfrm>
            <a:off x="7392129" y="4721315"/>
            <a:ext cx="1275621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 bwMode="auto">
          <a:xfrm flipH="1">
            <a:off x="3041186" y="4616257"/>
            <a:ext cx="3885394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 bwMode="auto">
          <a:xfrm flipV="1">
            <a:off x="8665369" y="4272919"/>
            <a:ext cx="0" cy="448396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5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uvelle présentation">
  <a:themeElements>
    <a:clrScheme name="Nouvelle pré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uvelle présentatio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102</Words>
  <Application>Microsoft Office PowerPoint</Application>
  <PresentationFormat>Grand écran</PresentationFormat>
  <Paragraphs>40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Helvetica</vt:lpstr>
      <vt:lpstr>Tahoma</vt:lpstr>
      <vt:lpstr>Times</vt:lpstr>
      <vt:lpstr>Wingdings</vt:lpstr>
      <vt:lpstr>Nouvelle présentation</vt:lpstr>
      <vt:lpstr>Ulysse R2Sonic 2020 data acquisition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schema_montage_Ulysse_sept2019</dc:title>
  <dc:creator>Romain Schwab</dc:creator>
  <dc:description>Ulysse R2Sonic 2020 data acquisition</dc:description>
  <cp:lastModifiedBy>Romain Schwab</cp:lastModifiedBy>
  <cp:revision>50</cp:revision>
  <cp:lastPrinted>2019-03-25T16:34:12Z</cp:lastPrinted>
  <dcterms:created xsi:type="dcterms:W3CDTF">2019-03-18T13:05:05Z</dcterms:created>
  <dcterms:modified xsi:type="dcterms:W3CDTF">2019-09-30T12:21:35Z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schema_montage_Ulysse_sept2019</vt:lpwstr>
  </property>
  <property fmtid="{D5CDD505-2E9C-101B-9397-08002B2CF9AE}" pid="3" name="SlideDescription">
    <vt:lpwstr>Ulysse R2Sonic 2020 data acquisition</vt:lpwstr>
  </property>
</Properties>
</file>