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media/image38.jpeg" ContentType="image/jpeg"/>
  <Override PartName="/ppt/media/image15.png" ContentType="image/png"/>
  <Override PartName="/ppt/media/image13.png" ContentType="image/png"/>
  <Override PartName="/ppt/media/image12.png" ContentType="image/png"/>
  <Override PartName="/ppt/media/image9.jpeg" ContentType="image/jpeg"/>
  <Override PartName="/ppt/media/image7.jpeg" ContentType="image/jpeg"/>
  <Override PartName="/ppt/media/image1.jpeg" ContentType="image/jpeg"/>
  <Override PartName="/ppt/media/image39.png" ContentType="image/png"/>
  <Override PartName="/ppt/media/image37.jpeg" ContentType="image/jpeg"/>
  <Override PartName="/ppt/media/image14.png" ContentType="image/png"/>
  <Override PartName="/ppt/media/image6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23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10.png" ContentType="image/png"/>
  <Override PartName="/ppt/media/image35.png" ContentType="image/png"/>
  <Override PartName="/ppt/media/image8.jpeg" ContentType="image/jpeg"/>
  <Override PartName="/ppt/media/image11.png" ContentType="image/png"/>
  <Override PartName="/ppt/media/image36.png" ContentType="image/png"/>
  <Override PartName="/ppt/media/image16.jpeg" ContentType="image/jpeg"/>
  <Override PartName="/ppt/media/image17.jpeg" ContentType="image/jpeg"/>
  <Override PartName="/ppt/media/image5.png" ContentType="image/png"/>
  <Override PartName="/ppt/media/image21.jpeg" ContentType="image/jpeg"/>
  <Override PartName="/ppt/media/image22.jpeg" ContentType="image/jpeg"/>
  <Override PartName="/ppt/media/image2.jpeg" ContentType="image/jpeg"/>
  <Override PartName="/ppt/media/image24.jpeg" ContentType="image/jpeg"/>
  <Override PartName="/ppt/media/image3.jpeg" ContentType="image/jpeg"/>
  <Override PartName="/ppt/media/image25.jpeg" ContentType="image/jpeg"/>
  <Override PartName="/ppt/media/image4.jpeg" ContentType="image/jpeg"/>
  <Override PartName="/ppt/media/image26.jpeg" ContentType="image/jpeg"/>
  <Override PartName="/ppt/media/image27.jpeg" ContentType="image/jpeg"/>
  <Override PartName="/ppt/media/image34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</a:t>
            </a:r>
            <a:r>
              <a:rPr b="0" lang="fr-FR" sz="2000" spc="-1" strike="noStrike">
                <a:latin typeface="Arial"/>
              </a:rPr>
              <a:t>l</a:t>
            </a:r>
            <a:r>
              <a:rPr b="0" lang="fr-FR" sz="2000" spc="-1" strike="noStrike">
                <a:latin typeface="Arial"/>
              </a:rPr>
              <a:t>i</a:t>
            </a:r>
            <a:r>
              <a:rPr b="0" lang="fr-FR" sz="2000" spc="-1" strike="noStrike">
                <a:latin typeface="Arial"/>
              </a:rPr>
              <a:t>q</a:t>
            </a:r>
            <a:r>
              <a:rPr b="0" lang="fr-FR" sz="2000" spc="-1" strike="noStrike">
                <a:latin typeface="Arial"/>
              </a:rPr>
              <a:t>u</a:t>
            </a:r>
            <a:r>
              <a:rPr b="0" lang="fr-FR" sz="2000" spc="-1" strike="noStrike">
                <a:latin typeface="Arial"/>
              </a:rPr>
              <a:t>e</a:t>
            </a:r>
            <a:r>
              <a:rPr b="0" lang="fr-FR" sz="2000" spc="-1" strike="noStrike">
                <a:latin typeface="Arial"/>
              </a:rPr>
              <a:t>z</a:t>
            </a: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p</a:t>
            </a:r>
            <a:r>
              <a:rPr b="0" lang="fr-FR" sz="2000" spc="-1" strike="noStrike">
                <a:latin typeface="Arial"/>
              </a:rPr>
              <a:t>o</a:t>
            </a:r>
            <a:r>
              <a:rPr b="0" lang="fr-FR" sz="2000" spc="-1" strike="noStrike">
                <a:latin typeface="Arial"/>
              </a:rPr>
              <a:t>u</a:t>
            </a:r>
            <a:r>
              <a:rPr b="0" lang="fr-FR" sz="2000" spc="-1" strike="noStrike">
                <a:latin typeface="Arial"/>
              </a:rPr>
              <a:t>r</a:t>
            </a: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m</a:t>
            </a:r>
            <a:r>
              <a:rPr b="0" lang="fr-FR" sz="2000" spc="-1" strike="noStrike">
                <a:latin typeface="Arial"/>
              </a:rPr>
              <a:t>o</a:t>
            </a:r>
            <a:r>
              <a:rPr b="0" lang="fr-FR" sz="2000" spc="-1" strike="noStrike">
                <a:latin typeface="Arial"/>
              </a:rPr>
              <a:t>d</a:t>
            </a:r>
            <a:r>
              <a:rPr b="0" lang="fr-FR" sz="2000" spc="-1" strike="noStrike">
                <a:latin typeface="Arial"/>
              </a:rPr>
              <a:t>i</a:t>
            </a:r>
            <a:r>
              <a:rPr b="0" lang="fr-FR" sz="2000" spc="-1" strike="noStrike">
                <a:latin typeface="Arial"/>
              </a:rPr>
              <a:t>f</a:t>
            </a:r>
            <a:r>
              <a:rPr b="0" lang="fr-FR" sz="2000" spc="-1" strike="noStrike">
                <a:latin typeface="Arial"/>
              </a:rPr>
              <a:t>i</a:t>
            </a:r>
            <a:r>
              <a:rPr b="0" lang="fr-FR" sz="2000" spc="-1" strike="noStrike">
                <a:latin typeface="Arial"/>
              </a:rPr>
              <a:t>e</a:t>
            </a:r>
            <a:r>
              <a:rPr b="0" lang="fr-FR" sz="2000" spc="-1" strike="noStrike">
                <a:latin typeface="Arial"/>
              </a:rPr>
              <a:t>r</a:t>
            </a: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l</a:t>
            </a:r>
            <a:r>
              <a:rPr b="0" lang="fr-FR" sz="2000" spc="-1" strike="noStrike">
                <a:latin typeface="Arial"/>
              </a:rPr>
              <a:t>e</a:t>
            </a: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f</a:t>
            </a:r>
            <a:r>
              <a:rPr b="0" lang="fr-FR" sz="2000" spc="-1" strike="noStrike">
                <a:latin typeface="Arial"/>
              </a:rPr>
              <a:t>o</a:t>
            </a:r>
            <a:r>
              <a:rPr b="0" lang="fr-FR" sz="2000" spc="-1" strike="noStrike">
                <a:latin typeface="Arial"/>
              </a:rPr>
              <a:t>r</a:t>
            </a:r>
            <a:r>
              <a:rPr b="0" lang="fr-FR" sz="2000" spc="-1" strike="noStrike">
                <a:latin typeface="Arial"/>
              </a:rPr>
              <a:t>m</a:t>
            </a:r>
            <a:r>
              <a:rPr b="0" lang="fr-FR" sz="2000" spc="-1" strike="noStrike">
                <a:latin typeface="Arial"/>
              </a:rPr>
              <a:t>a</a:t>
            </a:r>
            <a:r>
              <a:rPr b="0" lang="fr-FR" sz="2000" spc="-1" strike="noStrike">
                <a:latin typeface="Arial"/>
              </a:rPr>
              <a:t>t</a:t>
            </a: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d</a:t>
            </a:r>
            <a:r>
              <a:rPr b="0" lang="fr-FR" sz="2000" spc="-1" strike="noStrike">
                <a:latin typeface="Arial"/>
              </a:rPr>
              <a:t>e</a:t>
            </a:r>
            <a:r>
              <a:rPr b="0" lang="fr-FR" sz="2000" spc="-1" strike="noStrike">
                <a:latin typeface="Arial"/>
              </a:rPr>
              <a:t>s</a:t>
            </a: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n</a:t>
            </a:r>
            <a:r>
              <a:rPr b="0" lang="fr-FR" sz="2000" spc="-1" strike="noStrike">
                <a:latin typeface="Arial"/>
              </a:rPr>
              <a:t>o</a:t>
            </a:r>
            <a:r>
              <a:rPr b="0" lang="fr-FR" sz="2000" spc="-1" strike="noStrike">
                <a:latin typeface="Arial"/>
              </a:rPr>
              <a:t>t</a:t>
            </a:r>
            <a:r>
              <a:rPr b="0" lang="fr-FR" sz="2000" spc="-1" strike="noStrike">
                <a:latin typeface="Arial"/>
              </a:rPr>
              <a:t>e</a:t>
            </a:r>
            <a:r>
              <a:rPr b="0" lang="fr-FR" sz="2000" spc="-1" strike="noStrike">
                <a:latin typeface="Arial"/>
              </a:rPr>
              <a:t>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3AC53AD-5D57-467A-A1E2-476CB7460AA5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8385B6B-679D-4419-BD23-FF45AE74778E}" type="datetime1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01/10/2019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37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Nom de la conférence XXX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38" name="TextShape 5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AE3F14-CC7E-40FA-BE79-B9AE4512C6E9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03A0922-3AD1-4D1E-9707-C42B877290EF}" type="datetime1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01/10/2019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Nom de la conférence XXX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588F5A-018E-4589-9679-2C959A7A2E6C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86920"/>
            <a:ext cx="10058040" cy="703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447560"/>
            <a:ext cx="1086228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120" y="3915360"/>
            <a:ext cx="1086228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86920"/>
            <a:ext cx="10058040" cy="703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120" y="1447560"/>
            <a:ext cx="530064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75080" y="1447560"/>
            <a:ext cx="530064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120" y="3915360"/>
            <a:ext cx="530064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75080" y="3915360"/>
            <a:ext cx="530064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120" y="286920"/>
            <a:ext cx="10058040" cy="703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120" y="1447560"/>
            <a:ext cx="349740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281840" y="1447560"/>
            <a:ext cx="349740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4560" y="1447560"/>
            <a:ext cx="349740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120" y="3915360"/>
            <a:ext cx="349740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281840" y="3915360"/>
            <a:ext cx="349740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4560" y="3915360"/>
            <a:ext cx="349740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86920"/>
            <a:ext cx="10058040" cy="703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120" y="1447560"/>
            <a:ext cx="10862280" cy="472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86920"/>
            <a:ext cx="10058040" cy="703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120" y="1447560"/>
            <a:ext cx="10862280" cy="472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86920"/>
            <a:ext cx="10058040" cy="703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447560"/>
            <a:ext cx="5300640" cy="472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75080" y="1447560"/>
            <a:ext cx="5300640" cy="472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120" y="286920"/>
            <a:ext cx="10058040" cy="703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120" y="286920"/>
            <a:ext cx="10058040" cy="326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86920"/>
            <a:ext cx="10058040" cy="703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447560"/>
            <a:ext cx="530064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75080" y="1447560"/>
            <a:ext cx="5300640" cy="472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120" y="3915360"/>
            <a:ext cx="530064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86920"/>
            <a:ext cx="10058040" cy="703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447560"/>
            <a:ext cx="5300640" cy="4723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75080" y="1447560"/>
            <a:ext cx="530064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75080" y="3915360"/>
            <a:ext cx="530064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86920"/>
            <a:ext cx="10058040" cy="703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447560"/>
            <a:ext cx="530064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75080" y="1447560"/>
            <a:ext cx="530064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120" y="3915360"/>
            <a:ext cx="10862280" cy="22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4a5a76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8" descr=""/>
          <p:cNvPicPr/>
          <p:nvPr/>
        </p:nvPicPr>
        <p:blipFill>
          <a:blip r:embed="rId2"/>
          <a:stretch/>
        </p:blipFill>
        <p:spPr>
          <a:xfrm>
            <a:off x="803880" y="3063600"/>
            <a:ext cx="10777680" cy="3793680"/>
          </a:xfrm>
          <a:prstGeom prst="rect">
            <a:avLst/>
          </a:prstGeom>
          <a:ln>
            <a:noFill/>
          </a:ln>
        </p:spPr>
      </p:pic>
      <p:pic>
        <p:nvPicPr>
          <p:cNvPr id="1" name="Picture 49" descr=""/>
          <p:cNvPicPr/>
          <p:nvPr/>
        </p:nvPicPr>
        <p:blipFill>
          <a:blip r:embed="rId3"/>
          <a:stretch/>
        </p:blipFill>
        <p:spPr>
          <a:xfrm>
            <a:off x="10659240" y="43920"/>
            <a:ext cx="1485720" cy="11142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720" y="980640"/>
            <a:ext cx="10703880" cy="360"/>
          </a:xfrm>
          <a:prstGeom prst="line">
            <a:avLst/>
          </a:prstGeom>
          <a:ln w="9360">
            <a:solidFill>
              <a:srgbClr val="c8d1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120" y="286920"/>
            <a:ext cx="10058040" cy="703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Cli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qu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ez 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po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ur 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mo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difi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er 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le 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sty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le 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du 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titr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120" y="1447560"/>
            <a:ext cx="10862280" cy="47239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241"/>
              </a:spcBef>
              <a:spcAft>
                <a:spcPts val="241"/>
              </a:spcAft>
              <a:buClr>
                <a:srgbClr val="4a5a76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rgbClr val="4a5a76"/>
                </a:solidFill>
                <a:latin typeface="Arial"/>
              </a:rPr>
              <a:t>Cliquez pour modifier les styles du texte du masque</a:t>
            </a:r>
            <a:endParaRPr b="0" lang="fr-FR" sz="2400" spc="-1" strike="noStrike">
              <a:solidFill>
                <a:srgbClr val="4a5a76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99cc00"/>
              </a:buClr>
              <a:buSzPct val="115000"/>
              <a:buFont typeface="Symbol" charset="2"/>
              <a:buChar char=""/>
            </a:pPr>
            <a:r>
              <a:rPr b="0" lang="fr-FR" sz="2000" spc="-1" strike="noStrike">
                <a:solidFill>
                  <a:srgbClr val="4a5a76"/>
                </a:solidFill>
                <a:latin typeface="Arial"/>
              </a:rPr>
              <a:t>Deuxième niveau</a:t>
            </a:r>
            <a:endParaRPr b="0" lang="fr-FR" sz="2000" spc="-1" strike="noStrike">
              <a:solidFill>
                <a:srgbClr val="4a5a76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181"/>
              </a:spcBef>
              <a:spcAft>
                <a:spcPts val="181"/>
              </a:spcAft>
            </a:pPr>
            <a:r>
              <a:rPr b="0" lang="fr-FR" sz="1800" spc="-1" strike="noStrike">
                <a:solidFill>
                  <a:srgbClr val="4a5a76"/>
                </a:solidFill>
                <a:latin typeface="Arial"/>
              </a:rPr>
              <a:t>Troisième niveau</a:t>
            </a:r>
            <a:endParaRPr b="0" lang="fr-FR" sz="1800" spc="-1" strike="noStrike">
              <a:solidFill>
                <a:srgbClr val="4a5a76"/>
              </a:solidFill>
              <a:latin typeface="Arial"/>
            </a:endParaRPr>
          </a:p>
          <a:p>
            <a:pPr marL="1600200" indent="-228240">
              <a:lnSpc>
                <a:spcPct val="100000"/>
              </a:lnSpc>
              <a:spcBef>
                <a:spcPts val="320"/>
              </a:spcBef>
            </a:pPr>
            <a:r>
              <a:rPr b="0" lang="fr-FR" sz="1600" spc="-1" strike="noStrike">
                <a:solidFill>
                  <a:srgbClr val="4a5a76"/>
                </a:solidFill>
                <a:latin typeface="Arial"/>
              </a:rPr>
              <a:t>Quatrième niveau</a:t>
            </a:r>
            <a:endParaRPr b="0" lang="fr-FR" sz="1600" spc="-1" strike="noStrike">
              <a:solidFill>
                <a:srgbClr val="4a5a76"/>
              </a:solidFill>
              <a:latin typeface="Arial"/>
            </a:endParaRPr>
          </a:p>
          <a:p>
            <a:pPr marL="2057400" indent="-228240">
              <a:lnSpc>
                <a:spcPct val="100000"/>
              </a:lnSpc>
              <a:spcBef>
                <a:spcPts val="561"/>
              </a:spcBef>
            </a:pPr>
            <a:r>
              <a:rPr b="0" lang="fr-FR" sz="2800" spc="-1" strike="noStrike">
                <a:solidFill>
                  <a:srgbClr val="808080"/>
                </a:solidFill>
                <a:latin typeface="Arial"/>
              </a:rPr>
              <a:t>Cinquième niveau</a:t>
            </a:r>
            <a:endParaRPr b="0" lang="fr-FR" sz="2800" spc="-1" strike="noStrike">
              <a:solidFill>
                <a:srgbClr val="4a5a7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/>
          </p:nvPr>
        </p:nvSpPr>
        <p:spPr>
          <a:xfrm>
            <a:off x="8737200" y="6629040"/>
            <a:ext cx="3352320" cy="151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F9E12FFC-2257-4DAC-AF38-19A56AC454AE}" type="slidenum">
              <a:rPr b="0" lang="fr-FR" sz="900" spc="-1" strike="noStrike">
                <a:solidFill>
                  <a:srgbClr val="808080"/>
                </a:solidFill>
                <a:latin typeface="Arial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jpeg"/><Relationship Id="rId15" Type="http://schemas.openxmlformats.org/officeDocument/2006/relationships/image" Target="../media/image17.jpe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image" Target="../media/image23.png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7" Type="http://schemas.openxmlformats.org/officeDocument/2006/relationships/image" Target="../media/image26.jpeg"/><Relationship Id="rId8" Type="http://schemas.openxmlformats.org/officeDocument/2006/relationships/image" Target="../media/image27.jpe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jpe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jpeg"/><Relationship Id="rId19" Type="http://schemas.openxmlformats.org/officeDocument/2006/relationships/image" Target="../media/image38.jpeg"/><Relationship Id="rId20" Type="http://schemas.openxmlformats.org/officeDocument/2006/relationships/image" Target="../media/image39.pn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1" descr=""/>
          <p:cNvPicPr/>
          <p:nvPr/>
        </p:nvPicPr>
        <p:blipFill>
          <a:blip r:embed="rId1"/>
          <a:srcRect l="23842" t="36001" r="29236" b="28429"/>
          <a:stretch/>
        </p:blipFill>
        <p:spPr>
          <a:xfrm>
            <a:off x="510120" y="2250360"/>
            <a:ext cx="1180800" cy="894960"/>
          </a:xfrm>
          <a:prstGeom prst="rect">
            <a:avLst/>
          </a:prstGeom>
          <a:ln>
            <a:noFill/>
          </a:ln>
        </p:spPr>
      </p:pic>
      <p:pic>
        <p:nvPicPr>
          <p:cNvPr id="49" name="Image 95" descr=""/>
          <p:cNvPicPr/>
          <p:nvPr/>
        </p:nvPicPr>
        <p:blipFill>
          <a:blip r:embed="rId2"/>
          <a:srcRect l="23842" t="36001" r="29236" b="28429"/>
          <a:stretch/>
        </p:blipFill>
        <p:spPr>
          <a:xfrm>
            <a:off x="1216800" y="1540080"/>
            <a:ext cx="1180800" cy="894960"/>
          </a:xfrm>
          <a:prstGeom prst="rect">
            <a:avLst/>
          </a:prstGeom>
          <a:ln>
            <a:noFill/>
          </a:ln>
        </p:spPr>
      </p:pic>
      <p:pic>
        <p:nvPicPr>
          <p:cNvPr id="50" name="Image 98" descr=""/>
          <p:cNvPicPr/>
          <p:nvPr/>
        </p:nvPicPr>
        <p:blipFill>
          <a:blip r:embed="rId3"/>
          <a:stretch/>
        </p:blipFill>
        <p:spPr>
          <a:xfrm rot="3367800">
            <a:off x="796680" y="1008360"/>
            <a:ext cx="780480" cy="750240"/>
          </a:xfrm>
          <a:prstGeom prst="rect">
            <a:avLst/>
          </a:prstGeom>
          <a:ln>
            <a:noFill/>
          </a:ln>
        </p:spPr>
      </p:pic>
      <p:pic>
        <p:nvPicPr>
          <p:cNvPr id="51" name="Image 34816" descr=""/>
          <p:cNvPicPr/>
          <p:nvPr/>
        </p:nvPicPr>
        <p:blipFill>
          <a:blip r:embed="rId4"/>
          <a:srcRect l="19730" t="25910" r="28047" b="7053"/>
          <a:stretch/>
        </p:blipFill>
        <p:spPr>
          <a:xfrm rot="5400000">
            <a:off x="7717320" y="2627640"/>
            <a:ext cx="654480" cy="630000"/>
          </a:xfrm>
          <a:prstGeom prst="rect">
            <a:avLst/>
          </a:prstGeom>
          <a:ln>
            <a:noFill/>
          </a:ln>
        </p:spPr>
      </p:pic>
      <p:pic>
        <p:nvPicPr>
          <p:cNvPr id="52" name="Image 102" descr=""/>
          <p:cNvPicPr/>
          <p:nvPr/>
        </p:nvPicPr>
        <p:blipFill>
          <a:blip r:embed="rId5"/>
          <a:stretch/>
        </p:blipFill>
        <p:spPr>
          <a:xfrm>
            <a:off x="8289360" y="3791520"/>
            <a:ext cx="1224000" cy="839880"/>
          </a:xfrm>
          <a:prstGeom prst="rect">
            <a:avLst/>
          </a:prstGeom>
          <a:ln>
            <a:noFill/>
          </a:ln>
        </p:spPr>
      </p:pic>
      <p:pic>
        <p:nvPicPr>
          <p:cNvPr id="53" name="Image 75" descr=""/>
          <p:cNvPicPr/>
          <p:nvPr/>
        </p:nvPicPr>
        <p:blipFill>
          <a:blip r:embed="rId6"/>
          <a:stretch/>
        </p:blipFill>
        <p:spPr>
          <a:xfrm>
            <a:off x="9639360" y="3064680"/>
            <a:ext cx="945720" cy="1059480"/>
          </a:xfrm>
          <a:prstGeom prst="rect">
            <a:avLst/>
          </a:prstGeom>
          <a:ln>
            <a:noFill/>
          </a:ln>
        </p:spPr>
      </p:pic>
      <p:pic>
        <p:nvPicPr>
          <p:cNvPr id="54" name="Picture 37" descr=""/>
          <p:cNvPicPr/>
          <p:nvPr/>
        </p:nvPicPr>
        <p:blipFill>
          <a:blip r:embed="rId7"/>
          <a:stretch/>
        </p:blipFill>
        <p:spPr>
          <a:xfrm>
            <a:off x="2556000" y="4272480"/>
            <a:ext cx="604440" cy="429840"/>
          </a:xfrm>
          <a:prstGeom prst="rect">
            <a:avLst/>
          </a:prstGeom>
          <a:ln>
            <a:noFill/>
          </a:ln>
        </p:spPr>
      </p:pic>
      <p:sp>
        <p:nvSpPr>
          <p:cNvPr id="55" name="Line 1"/>
          <p:cNvSpPr/>
          <p:nvPr/>
        </p:nvSpPr>
        <p:spPr>
          <a:xfrm>
            <a:off x="2719800" y="4587480"/>
            <a:ext cx="360" cy="174564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56" name="Picture 6" descr=""/>
          <p:cNvPicPr/>
          <p:nvPr/>
        </p:nvPicPr>
        <p:blipFill>
          <a:blip r:embed="rId8"/>
          <a:stretch/>
        </p:blipFill>
        <p:spPr>
          <a:xfrm>
            <a:off x="4085280" y="4726440"/>
            <a:ext cx="1368000" cy="769680"/>
          </a:xfrm>
          <a:prstGeom prst="rect">
            <a:avLst/>
          </a:prstGeom>
          <a:ln>
            <a:noFill/>
          </a:ln>
        </p:spPr>
      </p:pic>
      <p:pic>
        <p:nvPicPr>
          <p:cNvPr id="57" name="Picture 3" descr=""/>
          <p:cNvPicPr/>
          <p:nvPr/>
        </p:nvPicPr>
        <p:blipFill>
          <a:blip r:embed="rId9"/>
          <a:stretch/>
        </p:blipFill>
        <p:spPr>
          <a:xfrm>
            <a:off x="1257120" y="3577320"/>
            <a:ext cx="946080" cy="1266120"/>
          </a:xfrm>
          <a:prstGeom prst="rect">
            <a:avLst/>
          </a:prstGeom>
          <a:ln>
            <a:noFill/>
          </a:ln>
        </p:spPr>
      </p:pic>
      <p:pic>
        <p:nvPicPr>
          <p:cNvPr id="58" name="Picture 4" descr=""/>
          <p:cNvPicPr/>
          <p:nvPr/>
        </p:nvPicPr>
        <p:blipFill>
          <a:blip r:embed="rId10"/>
          <a:stretch/>
        </p:blipFill>
        <p:spPr>
          <a:xfrm>
            <a:off x="755280" y="5002560"/>
            <a:ext cx="1783800" cy="558720"/>
          </a:xfrm>
          <a:prstGeom prst="rect">
            <a:avLst/>
          </a:prstGeom>
          <a:ln>
            <a:noFill/>
          </a:ln>
        </p:spPr>
      </p:pic>
      <p:pic>
        <p:nvPicPr>
          <p:cNvPr id="59" name="Picture 6" descr=""/>
          <p:cNvPicPr/>
          <p:nvPr/>
        </p:nvPicPr>
        <p:blipFill>
          <a:blip r:embed="rId11"/>
          <a:stretch/>
        </p:blipFill>
        <p:spPr>
          <a:xfrm>
            <a:off x="748080" y="5631840"/>
            <a:ext cx="1760760" cy="552960"/>
          </a:xfrm>
          <a:prstGeom prst="rect">
            <a:avLst/>
          </a:prstGeom>
          <a:ln>
            <a:noFill/>
          </a:ln>
        </p:spPr>
      </p:pic>
      <p:pic>
        <p:nvPicPr>
          <p:cNvPr id="60" name="Image 13" descr=""/>
          <p:cNvPicPr/>
          <p:nvPr/>
        </p:nvPicPr>
        <p:blipFill>
          <a:blip r:embed="rId12"/>
          <a:stretch/>
        </p:blipFill>
        <p:spPr>
          <a:xfrm>
            <a:off x="3068640" y="2385720"/>
            <a:ext cx="961200" cy="923040"/>
          </a:xfrm>
          <a:prstGeom prst="rect">
            <a:avLst/>
          </a:prstGeom>
          <a:ln>
            <a:noFill/>
          </a:ln>
        </p:spPr>
      </p:pic>
      <p:pic>
        <p:nvPicPr>
          <p:cNvPr id="61" name="Image 12" descr=""/>
          <p:cNvPicPr/>
          <p:nvPr/>
        </p:nvPicPr>
        <p:blipFill>
          <a:blip r:embed="rId13"/>
          <a:stretch/>
        </p:blipFill>
        <p:spPr>
          <a:xfrm>
            <a:off x="4593960" y="2235240"/>
            <a:ext cx="1947960" cy="1068480"/>
          </a:xfrm>
          <a:prstGeom prst="rect">
            <a:avLst/>
          </a:prstGeom>
          <a:ln>
            <a:noFill/>
          </a:ln>
        </p:spPr>
      </p:pic>
      <p:pic>
        <p:nvPicPr>
          <p:cNvPr id="62" name="Image 8" descr=""/>
          <p:cNvPicPr/>
          <p:nvPr/>
        </p:nvPicPr>
        <p:blipFill>
          <a:blip r:embed="rId14"/>
          <a:srcRect l="0" t="32733" r="0" b="33266"/>
          <a:stretch/>
        </p:blipFill>
        <p:spPr>
          <a:xfrm>
            <a:off x="9007920" y="4484880"/>
            <a:ext cx="1954080" cy="664200"/>
          </a:xfrm>
          <a:prstGeom prst="rect">
            <a:avLst/>
          </a:prstGeom>
          <a:ln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1991880" y="348840"/>
            <a:ext cx="7543440" cy="70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Ulysse 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R2Sonic 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2020 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data 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acquisiti</a:t>
            </a: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on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8152560" y="6592680"/>
            <a:ext cx="2514240" cy="151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B2E1355-C606-49A5-9C22-8CB3276BA513}" type="slidenum">
              <a:rPr b="0" lang="fr-FR" sz="900" spc="-1" strike="noStrike">
                <a:solidFill>
                  <a:srgbClr val="808080"/>
                </a:solidFill>
                <a:latin typeface="Arial"/>
              </a:rPr>
              <a:t>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1742760" y="-2426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895040" y="-900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6"/>
          <p:cNvSpPr/>
          <p:nvPr/>
        </p:nvSpPr>
        <p:spPr>
          <a:xfrm>
            <a:off x="4934520" y="3995280"/>
            <a:ext cx="360" cy="114624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8" name="Line 7"/>
          <p:cNvSpPr/>
          <p:nvPr/>
        </p:nvSpPr>
        <p:spPr>
          <a:xfrm>
            <a:off x="1015920" y="5567760"/>
            <a:ext cx="3410280" cy="36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9" name="Line 8"/>
          <p:cNvSpPr/>
          <p:nvPr/>
        </p:nvSpPr>
        <p:spPr>
          <a:xfrm flipH="1">
            <a:off x="1826640" y="2187360"/>
            <a:ext cx="16560" cy="69948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0" name="Line 9"/>
          <p:cNvSpPr/>
          <p:nvPr/>
        </p:nvSpPr>
        <p:spPr>
          <a:xfrm>
            <a:off x="1026000" y="5567760"/>
            <a:ext cx="360" cy="31320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1" name="Line 10"/>
          <p:cNvSpPr/>
          <p:nvPr/>
        </p:nvSpPr>
        <p:spPr>
          <a:xfrm>
            <a:off x="1667880" y="1185480"/>
            <a:ext cx="360" cy="5216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806760" y="1608480"/>
            <a:ext cx="588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ANT1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3" name="CustomShape 12"/>
          <p:cNvSpPr/>
          <p:nvPr/>
        </p:nvSpPr>
        <p:spPr>
          <a:xfrm>
            <a:off x="4919400" y="1851480"/>
            <a:ext cx="16095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SIM R2Sonic 2020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10.0.1.99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4" name="Line 13"/>
          <p:cNvSpPr/>
          <p:nvPr/>
        </p:nvSpPr>
        <p:spPr>
          <a:xfrm flipH="1">
            <a:off x="3744000" y="2490480"/>
            <a:ext cx="116784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5" name="Line 14"/>
          <p:cNvSpPr/>
          <p:nvPr/>
        </p:nvSpPr>
        <p:spPr>
          <a:xfrm flipH="1">
            <a:off x="1826640" y="2886840"/>
            <a:ext cx="93312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6" name="Line 15"/>
          <p:cNvSpPr/>
          <p:nvPr/>
        </p:nvSpPr>
        <p:spPr>
          <a:xfrm flipH="1">
            <a:off x="951840" y="6333120"/>
            <a:ext cx="176976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77" name="Group 16"/>
          <p:cNvGrpSpPr/>
          <p:nvPr/>
        </p:nvGrpSpPr>
        <p:grpSpPr>
          <a:xfrm>
            <a:off x="2271960" y="2990520"/>
            <a:ext cx="458640" cy="552960"/>
            <a:chOff x="2271960" y="2990520"/>
            <a:chExt cx="458640" cy="552960"/>
          </a:xfrm>
        </p:grpSpPr>
        <p:sp>
          <p:nvSpPr>
            <p:cNvPr id="78" name="Line 17"/>
            <p:cNvSpPr/>
            <p:nvPr/>
          </p:nvSpPr>
          <p:spPr>
            <a:xfrm flipV="1">
              <a:off x="2465280" y="2990520"/>
              <a:ext cx="360" cy="2458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headEnd len="med" type="triangle" w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79" name="Line 18"/>
            <p:cNvSpPr/>
            <p:nvPr/>
          </p:nvSpPr>
          <p:spPr>
            <a:xfrm>
              <a:off x="2293560" y="2992320"/>
              <a:ext cx="17964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80" name="Line 19"/>
            <p:cNvSpPr/>
            <p:nvPr/>
          </p:nvSpPr>
          <p:spPr>
            <a:xfrm>
              <a:off x="2455560" y="3225240"/>
              <a:ext cx="1414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81" name="Line 20"/>
            <p:cNvSpPr/>
            <p:nvPr/>
          </p:nvSpPr>
          <p:spPr>
            <a:xfrm>
              <a:off x="2586960" y="2992320"/>
              <a:ext cx="360" cy="2329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82" name="Line 21"/>
            <p:cNvSpPr/>
            <p:nvPr/>
          </p:nvSpPr>
          <p:spPr>
            <a:xfrm>
              <a:off x="2577600" y="2992320"/>
              <a:ext cx="1443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83" name="CustomShape 22"/>
            <p:cNvSpPr/>
            <p:nvPr/>
          </p:nvSpPr>
          <p:spPr>
            <a:xfrm>
              <a:off x="2271960" y="3271320"/>
              <a:ext cx="45864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Tahoma"/>
                </a:rPr>
                <a:t>PPS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84" name="Line 23"/>
          <p:cNvSpPr/>
          <p:nvPr/>
        </p:nvSpPr>
        <p:spPr>
          <a:xfrm>
            <a:off x="9914040" y="1185480"/>
            <a:ext cx="360" cy="3650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85" name="Picture 4" descr=""/>
          <p:cNvPicPr/>
          <p:nvPr/>
        </p:nvPicPr>
        <p:blipFill>
          <a:blip r:embed="rId15"/>
          <a:stretch/>
        </p:blipFill>
        <p:spPr>
          <a:xfrm>
            <a:off x="11032920" y="3677760"/>
            <a:ext cx="713880" cy="713880"/>
          </a:xfrm>
          <a:prstGeom prst="rect">
            <a:avLst/>
          </a:prstGeom>
          <a:ln>
            <a:noFill/>
          </a:ln>
        </p:spPr>
      </p:pic>
      <p:sp>
        <p:nvSpPr>
          <p:cNvPr id="86" name="Line 24"/>
          <p:cNvSpPr/>
          <p:nvPr/>
        </p:nvSpPr>
        <p:spPr>
          <a:xfrm>
            <a:off x="11405880" y="4371120"/>
            <a:ext cx="4680" cy="432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7" name="Line 25"/>
          <p:cNvSpPr/>
          <p:nvPr/>
        </p:nvSpPr>
        <p:spPr>
          <a:xfrm flipH="1">
            <a:off x="10614240" y="4793040"/>
            <a:ext cx="79632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8" name="CustomShape 26"/>
          <p:cNvSpPr/>
          <p:nvPr/>
        </p:nvSpPr>
        <p:spPr>
          <a:xfrm>
            <a:off x="6983280" y="3363480"/>
            <a:ext cx="63216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fr-FR" sz="1200" spc="-1" strike="noStrike" baseline="-25000">
                <a:solidFill>
                  <a:srgbClr val="000000"/>
                </a:solidFill>
                <a:latin typeface="Tahoma"/>
              </a:rPr>
              <a:t>sondeur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9" name="CustomShape 27"/>
          <p:cNvSpPr/>
          <p:nvPr/>
        </p:nvSpPr>
        <p:spPr>
          <a:xfrm>
            <a:off x="2985480" y="1200600"/>
            <a:ext cx="2234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Vers u-blox : CONFIG/RTCM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90" name="Line 28"/>
          <p:cNvSpPr/>
          <p:nvPr/>
        </p:nvSpPr>
        <p:spPr>
          <a:xfrm>
            <a:off x="951840" y="6028920"/>
            <a:ext cx="360" cy="304200"/>
          </a:xfrm>
          <a:prstGeom prst="line">
            <a:avLst/>
          </a:prstGeom>
          <a:ln>
            <a:solidFill>
              <a:srgbClr val="c00000"/>
            </a:solidFill>
            <a:round/>
            <a:head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1" name="Line 29"/>
          <p:cNvSpPr/>
          <p:nvPr/>
        </p:nvSpPr>
        <p:spPr>
          <a:xfrm>
            <a:off x="1667880" y="1191240"/>
            <a:ext cx="8246160" cy="36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2" name="CustomShape 30"/>
          <p:cNvSpPr/>
          <p:nvPr/>
        </p:nvSpPr>
        <p:spPr>
          <a:xfrm>
            <a:off x="9571320" y="5114160"/>
            <a:ext cx="10087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NUC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(Qinsy)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10.0.1.102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93" name="Line 31"/>
          <p:cNvSpPr/>
          <p:nvPr/>
        </p:nvSpPr>
        <p:spPr>
          <a:xfrm>
            <a:off x="2759760" y="2886840"/>
            <a:ext cx="360" cy="148752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4" name="Line 32"/>
          <p:cNvSpPr/>
          <p:nvPr/>
        </p:nvSpPr>
        <p:spPr>
          <a:xfrm flipH="1">
            <a:off x="3045600" y="4361400"/>
            <a:ext cx="176400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5" name="Line 33"/>
          <p:cNvSpPr/>
          <p:nvPr/>
        </p:nvSpPr>
        <p:spPr>
          <a:xfrm>
            <a:off x="4809600" y="2917080"/>
            <a:ext cx="360" cy="1457280"/>
          </a:xfrm>
          <a:prstGeom prst="line">
            <a:avLst/>
          </a:prstGeom>
          <a:ln>
            <a:solidFill>
              <a:srgbClr val="c00000"/>
            </a:solidFill>
            <a:round/>
            <a:head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6" name="CustomShape 34"/>
          <p:cNvSpPr/>
          <p:nvPr/>
        </p:nvSpPr>
        <p:spPr>
          <a:xfrm>
            <a:off x="1789920" y="1430280"/>
            <a:ext cx="1083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U-BLOX Z9P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97" name="CustomShape 35"/>
          <p:cNvSpPr/>
          <p:nvPr/>
        </p:nvSpPr>
        <p:spPr>
          <a:xfrm>
            <a:off x="5089320" y="1190160"/>
            <a:ext cx="188784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Vers NUC : POS</a:t>
            </a:r>
            <a:r>
              <a:rPr b="0" lang="fr-FR" sz="1200" spc="-1" strike="noStrike" baseline="-25000">
                <a:solidFill>
                  <a:srgbClr val="000000"/>
                </a:solidFill>
                <a:latin typeface="Tahoma"/>
              </a:rPr>
              <a:t>RTK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/ZDA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98" name="CustomShape 36"/>
          <p:cNvSpPr/>
          <p:nvPr/>
        </p:nvSpPr>
        <p:spPr>
          <a:xfrm>
            <a:off x="1022040" y="3315240"/>
            <a:ext cx="1043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Ekinox1-U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99" name="CustomShape 37"/>
          <p:cNvSpPr/>
          <p:nvPr/>
        </p:nvSpPr>
        <p:spPr>
          <a:xfrm>
            <a:off x="-45000" y="5429160"/>
            <a:ext cx="911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Splitbox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10.0.1.59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0" name="CustomShape 38"/>
          <p:cNvSpPr/>
          <p:nvPr/>
        </p:nvSpPr>
        <p:spPr>
          <a:xfrm>
            <a:off x="8537760" y="1539000"/>
            <a:ext cx="3129480" cy="831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VSPE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Emulation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ANT AR : COM16-&gt;COM6 (115200bds)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ANT AV : COM17-&gt;COM7 (115200bds)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  <p:sp>
        <p:nvSpPr>
          <p:cNvPr id="101" name="Line 39"/>
          <p:cNvSpPr/>
          <p:nvPr/>
        </p:nvSpPr>
        <p:spPr>
          <a:xfrm>
            <a:off x="10262880" y="4017240"/>
            <a:ext cx="360" cy="81360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2" name="Line 40"/>
          <p:cNvSpPr/>
          <p:nvPr/>
        </p:nvSpPr>
        <p:spPr>
          <a:xfrm flipH="1">
            <a:off x="1069920" y="4882320"/>
            <a:ext cx="59292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3" name="Line 41"/>
          <p:cNvSpPr/>
          <p:nvPr/>
        </p:nvSpPr>
        <p:spPr>
          <a:xfrm>
            <a:off x="1658880" y="4884840"/>
            <a:ext cx="360" cy="379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4" name="Line 42"/>
          <p:cNvSpPr/>
          <p:nvPr/>
        </p:nvSpPr>
        <p:spPr>
          <a:xfrm>
            <a:off x="1069920" y="3620160"/>
            <a:ext cx="360" cy="127692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5" name="Line 43"/>
          <p:cNvSpPr/>
          <p:nvPr/>
        </p:nvSpPr>
        <p:spPr>
          <a:xfrm flipH="1">
            <a:off x="1064160" y="3620160"/>
            <a:ext cx="75096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6" name="Line 44"/>
          <p:cNvSpPr/>
          <p:nvPr/>
        </p:nvSpPr>
        <p:spPr>
          <a:xfrm>
            <a:off x="4426200" y="5149080"/>
            <a:ext cx="360" cy="42948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7" name="CustomShape 45"/>
          <p:cNvSpPr/>
          <p:nvPr/>
        </p:nvSpPr>
        <p:spPr>
          <a:xfrm>
            <a:off x="5511600" y="3317400"/>
            <a:ext cx="14050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ZDA (UDP1010)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MRU (UDP1021)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SVP (UDP1040)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8" name="Line 46"/>
          <p:cNvSpPr/>
          <p:nvPr/>
        </p:nvSpPr>
        <p:spPr>
          <a:xfrm>
            <a:off x="5127480" y="5121360"/>
            <a:ext cx="3410280" cy="36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9" name="Line 47"/>
          <p:cNvSpPr/>
          <p:nvPr/>
        </p:nvSpPr>
        <p:spPr>
          <a:xfrm>
            <a:off x="8537760" y="4863960"/>
            <a:ext cx="1447200" cy="36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0" name="Line 48"/>
          <p:cNvSpPr/>
          <p:nvPr/>
        </p:nvSpPr>
        <p:spPr>
          <a:xfrm>
            <a:off x="8537760" y="4865400"/>
            <a:ext cx="360" cy="26388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1" name="Line 49"/>
          <p:cNvSpPr/>
          <p:nvPr/>
        </p:nvSpPr>
        <p:spPr>
          <a:xfrm>
            <a:off x="9457920" y="4296240"/>
            <a:ext cx="477000" cy="36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2" name="Line 50"/>
          <p:cNvSpPr/>
          <p:nvPr/>
        </p:nvSpPr>
        <p:spPr>
          <a:xfrm>
            <a:off x="9934920" y="3814200"/>
            <a:ext cx="360" cy="4820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3" name="Line 51"/>
          <p:cNvSpPr/>
          <p:nvPr/>
        </p:nvSpPr>
        <p:spPr>
          <a:xfrm>
            <a:off x="10103760" y="2385360"/>
            <a:ext cx="360" cy="129960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4" name="CustomShape 52"/>
          <p:cNvSpPr/>
          <p:nvPr/>
        </p:nvSpPr>
        <p:spPr>
          <a:xfrm>
            <a:off x="2874240" y="5552280"/>
            <a:ext cx="2128680" cy="8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ahoma"/>
              </a:rPr>
              <a:t>&lt;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Position GPS (UDP1010)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(GGA,RMC,GST,HDT,ZDA)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15" name="Line 53"/>
          <p:cNvSpPr/>
          <p:nvPr/>
        </p:nvSpPr>
        <p:spPr>
          <a:xfrm>
            <a:off x="7399080" y="3684960"/>
            <a:ext cx="360" cy="57420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6" name="Line 54"/>
          <p:cNvSpPr/>
          <p:nvPr/>
        </p:nvSpPr>
        <p:spPr>
          <a:xfrm flipV="1">
            <a:off x="7386480" y="4253400"/>
            <a:ext cx="1000080" cy="576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7" name="Line 55"/>
          <p:cNvSpPr/>
          <p:nvPr/>
        </p:nvSpPr>
        <p:spPr>
          <a:xfrm>
            <a:off x="8351640" y="3145680"/>
            <a:ext cx="1439280" cy="36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8" name="Line 56"/>
          <p:cNvSpPr/>
          <p:nvPr/>
        </p:nvSpPr>
        <p:spPr>
          <a:xfrm>
            <a:off x="9790920" y="3145680"/>
            <a:ext cx="360" cy="44892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9" name="CustomShape 57"/>
          <p:cNvSpPr/>
          <p:nvPr/>
        </p:nvSpPr>
        <p:spPr>
          <a:xfrm>
            <a:off x="10351800" y="2966040"/>
            <a:ext cx="8470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Hub USB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0" name="CustomShape 58"/>
          <p:cNvSpPr/>
          <p:nvPr/>
        </p:nvSpPr>
        <p:spPr>
          <a:xfrm>
            <a:off x="8306280" y="3817080"/>
            <a:ext cx="1168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RS232-&gt;USB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1" name="CustomShape 59"/>
          <p:cNvSpPr/>
          <p:nvPr/>
        </p:nvSpPr>
        <p:spPr>
          <a:xfrm>
            <a:off x="2858400" y="1956240"/>
            <a:ext cx="1386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R2Sonic 2020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10.0.1.86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2" name="Line 60"/>
          <p:cNvSpPr/>
          <p:nvPr/>
        </p:nvSpPr>
        <p:spPr>
          <a:xfrm>
            <a:off x="4934520" y="3995280"/>
            <a:ext cx="544320" cy="36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23" name="Line 61"/>
          <p:cNvSpPr/>
          <p:nvPr/>
        </p:nvSpPr>
        <p:spPr>
          <a:xfrm>
            <a:off x="5478840" y="3029760"/>
            <a:ext cx="360" cy="97992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124" name="Image 94" descr=""/>
          <p:cNvPicPr/>
          <p:nvPr/>
        </p:nvPicPr>
        <p:blipFill>
          <a:blip r:embed="rId16"/>
          <a:stretch/>
        </p:blipFill>
        <p:spPr>
          <a:xfrm rot="3367800">
            <a:off x="93600" y="1708200"/>
            <a:ext cx="780480" cy="750240"/>
          </a:xfrm>
          <a:prstGeom prst="rect">
            <a:avLst/>
          </a:prstGeom>
          <a:ln>
            <a:noFill/>
          </a:ln>
        </p:spPr>
      </p:pic>
      <p:sp>
        <p:nvSpPr>
          <p:cNvPr id="125" name="CustomShape 62"/>
          <p:cNvSpPr/>
          <p:nvPr/>
        </p:nvSpPr>
        <p:spPr>
          <a:xfrm>
            <a:off x="43560" y="2385720"/>
            <a:ext cx="588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ANT2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6" name="CustomShape 63"/>
          <p:cNvSpPr/>
          <p:nvPr/>
        </p:nvSpPr>
        <p:spPr>
          <a:xfrm>
            <a:off x="7673400" y="5096520"/>
            <a:ext cx="1373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ahoma"/>
              </a:rPr>
              <a:t>&gt;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SMF (UDP1030)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INS (UDP1020)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7" name="CustomShape 64"/>
          <p:cNvSpPr/>
          <p:nvPr/>
        </p:nvSpPr>
        <p:spPr>
          <a:xfrm>
            <a:off x="7269480" y="3731040"/>
            <a:ext cx="1008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COM12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(9600bds)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128" name="Picture 7" descr=""/>
          <p:cNvPicPr/>
          <p:nvPr/>
        </p:nvPicPr>
        <p:blipFill>
          <a:blip r:embed="rId17"/>
          <a:stretch/>
        </p:blipFill>
        <p:spPr>
          <a:xfrm>
            <a:off x="6851880" y="4495320"/>
            <a:ext cx="582120" cy="437760"/>
          </a:xfrm>
          <a:prstGeom prst="rect">
            <a:avLst/>
          </a:prstGeom>
          <a:ln>
            <a:noFill/>
          </a:ln>
        </p:spPr>
      </p:pic>
      <p:sp>
        <p:nvSpPr>
          <p:cNvPr id="129" name="Line 65"/>
          <p:cNvSpPr/>
          <p:nvPr/>
        </p:nvSpPr>
        <p:spPr>
          <a:xfrm>
            <a:off x="7391520" y="4720680"/>
            <a:ext cx="127584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0" name="Line 66"/>
          <p:cNvSpPr/>
          <p:nvPr/>
        </p:nvSpPr>
        <p:spPr>
          <a:xfrm flipH="1">
            <a:off x="3040560" y="4615560"/>
            <a:ext cx="388548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1" name="Line 67"/>
          <p:cNvSpPr/>
          <p:nvPr/>
        </p:nvSpPr>
        <p:spPr>
          <a:xfrm flipV="1">
            <a:off x="8664840" y="4272480"/>
            <a:ext cx="360" cy="44820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760000" y="5789520"/>
            <a:ext cx="1440000" cy="1068480"/>
          </a:xfrm>
          <a:prstGeom prst="rect">
            <a:avLst/>
          </a:prstGeom>
          <a:ln>
            <a:noFill/>
          </a:ln>
        </p:spPr>
      </p:pic>
      <p:pic>
        <p:nvPicPr>
          <p:cNvPr id="133" name="Image 1" descr=""/>
          <p:cNvPicPr/>
          <p:nvPr/>
        </p:nvPicPr>
        <p:blipFill>
          <a:blip r:embed="rId2"/>
          <a:srcRect l="23842" t="36001" r="29236" b="28429"/>
          <a:stretch/>
        </p:blipFill>
        <p:spPr>
          <a:xfrm>
            <a:off x="510120" y="2250360"/>
            <a:ext cx="1180800" cy="894960"/>
          </a:xfrm>
          <a:prstGeom prst="rect">
            <a:avLst/>
          </a:prstGeom>
          <a:ln>
            <a:noFill/>
          </a:ln>
        </p:spPr>
      </p:pic>
      <p:pic>
        <p:nvPicPr>
          <p:cNvPr id="134" name="Image 95" descr=""/>
          <p:cNvPicPr/>
          <p:nvPr/>
        </p:nvPicPr>
        <p:blipFill>
          <a:blip r:embed="rId3"/>
          <a:srcRect l="23842" t="36001" r="29236" b="28429"/>
          <a:stretch/>
        </p:blipFill>
        <p:spPr>
          <a:xfrm>
            <a:off x="1216800" y="1540080"/>
            <a:ext cx="1180800" cy="894960"/>
          </a:xfrm>
          <a:prstGeom prst="rect">
            <a:avLst/>
          </a:prstGeom>
          <a:ln>
            <a:noFill/>
          </a:ln>
        </p:spPr>
      </p:pic>
      <p:pic>
        <p:nvPicPr>
          <p:cNvPr id="135" name="Image 98" descr=""/>
          <p:cNvPicPr/>
          <p:nvPr/>
        </p:nvPicPr>
        <p:blipFill>
          <a:blip r:embed="rId4"/>
          <a:stretch/>
        </p:blipFill>
        <p:spPr>
          <a:xfrm rot="3367800">
            <a:off x="796680" y="1008360"/>
            <a:ext cx="780480" cy="750240"/>
          </a:xfrm>
          <a:prstGeom prst="rect">
            <a:avLst/>
          </a:prstGeom>
          <a:ln>
            <a:noFill/>
          </a:ln>
        </p:spPr>
      </p:pic>
      <p:pic>
        <p:nvPicPr>
          <p:cNvPr id="136" name="Image 34816" descr=""/>
          <p:cNvPicPr/>
          <p:nvPr/>
        </p:nvPicPr>
        <p:blipFill>
          <a:blip r:embed="rId5"/>
          <a:srcRect l="19730" t="25910" r="28047" b="7053"/>
          <a:stretch/>
        </p:blipFill>
        <p:spPr>
          <a:xfrm rot="5400000">
            <a:off x="7537320" y="2087640"/>
            <a:ext cx="654480" cy="630000"/>
          </a:xfrm>
          <a:prstGeom prst="rect">
            <a:avLst/>
          </a:prstGeom>
          <a:ln>
            <a:noFill/>
          </a:ln>
        </p:spPr>
      </p:pic>
      <p:pic>
        <p:nvPicPr>
          <p:cNvPr id="137" name="Image 102" descr=""/>
          <p:cNvPicPr/>
          <p:nvPr/>
        </p:nvPicPr>
        <p:blipFill>
          <a:blip r:embed="rId6"/>
          <a:stretch/>
        </p:blipFill>
        <p:spPr>
          <a:xfrm>
            <a:off x="8109360" y="3251520"/>
            <a:ext cx="1224000" cy="839880"/>
          </a:xfrm>
          <a:prstGeom prst="rect">
            <a:avLst/>
          </a:prstGeom>
          <a:ln>
            <a:noFill/>
          </a:ln>
        </p:spPr>
      </p:pic>
      <p:pic>
        <p:nvPicPr>
          <p:cNvPr id="138" name="Image 75" descr=""/>
          <p:cNvPicPr/>
          <p:nvPr/>
        </p:nvPicPr>
        <p:blipFill>
          <a:blip r:embed="rId7"/>
          <a:stretch/>
        </p:blipFill>
        <p:spPr>
          <a:xfrm>
            <a:off x="9459360" y="2524680"/>
            <a:ext cx="945720" cy="1059480"/>
          </a:xfrm>
          <a:prstGeom prst="rect">
            <a:avLst/>
          </a:prstGeom>
          <a:ln>
            <a:noFill/>
          </a:ln>
        </p:spPr>
      </p:pic>
      <p:pic>
        <p:nvPicPr>
          <p:cNvPr id="139" name="Picture 37" descr=""/>
          <p:cNvPicPr/>
          <p:nvPr/>
        </p:nvPicPr>
        <p:blipFill>
          <a:blip r:embed="rId8"/>
          <a:stretch/>
        </p:blipFill>
        <p:spPr>
          <a:xfrm>
            <a:off x="2556000" y="4272480"/>
            <a:ext cx="604440" cy="429840"/>
          </a:xfrm>
          <a:prstGeom prst="rect">
            <a:avLst/>
          </a:prstGeom>
          <a:ln>
            <a:noFill/>
          </a:ln>
        </p:spPr>
      </p:pic>
      <p:sp>
        <p:nvSpPr>
          <p:cNvPr id="140" name="Line 1"/>
          <p:cNvSpPr/>
          <p:nvPr/>
        </p:nvSpPr>
        <p:spPr>
          <a:xfrm>
            <a:off x="2719800" y="4587480"/>
            <a:ext cx="360" cy="174564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141" name="Picture 6" descr=""/>
          <p:cNvPicPr/>
          <p:nvPr/>
        </p:nvPicPr>
        <p:blipFill>
          <a:blip r:embed="rId9"/>
          <a:stretch/>
        </p:blipFill>
        <p:spPr>
          <a:xfrm>
            <a:off x="4085280" y="4726440"/>
            <a:ext cx="1368000" cy="769680"/>
          </a:xfrm>
          <a:prstGeom prst="rect">
            <a:avLst/>
          </a:prstGeom>
          <a:ln>
            <a:noFill/>
          </a:ln>
        </p:spPr>
      </p:pic>
      <p:pic>
        <p:nvPicPr>
          <p:cNvPr id="142" name="Picture 3" descr=""/>
          <p:cNvPicPr/>
          <p:nvPr/>
        </p:nvPicPr>
        <p:blipFill>
          <a:blip r:embed="rId10"/>
          <a:stretch/>
        </p:blipFill>
        <p:spPr>
          <a:xfrm>
            <a:off x="1257120" y="3577320"/>
            <a:ext cx="946080" cy="1266120"/>
          </a:xfrm>
          <a:prstGeom prst="rect">
            <a:avLst/>
          </a:prstGeom>
          <a:ln>
            <a:noFill/>
          </a:ln>
        </p:spPr>
      </p:pic>
      <p:pic>
        <p:nvPicPr>
          <p:cNvPr id="143" name="Picture 4" descr=""/>
          <p:cNvPicPr/>
          <p:nvPr/>
        </p:nvPicPr>
        <p:blipFill>
          <a:blip r:embed="rId11"/>
          <a:stretch/>
        </p:blipFill>
        <p:spPr>
          <a:xfrm>
            <a:off x="755280" y="5002560"/>
            <a:ext cx="1783800" cy="558720"/>
          </a:xfrm>
          <a:prstGeom prst="rect">
            <a:avLst/>
          </a:prstGeom>
          <a:ln>
            <a:noFill/>
          </a:ln>
        </p:spPr>
      </p:pic>
      <p:pic>
        <p:nvPicPr>
          <p:cNvPr id="144" name="Picture 6" descr=""/>
          <p:cNvPicPr/>
          <p:nvPr/>
        </p:nvPicPr>
        <p:blipFill>
          <a:blip r:embed="rId12"/>
          <a:stretch/>
        </p:blipFill>
        <p:spPr>
          <a:xfrm>
            <a:off x="748080" y="5631840"/>
            <a:ext cx="1760760" cy="552960"/>
          </a:xfrm>
          <a:prstGeom prst="rect">
            <a:avLst/>
          </a:prstGeom>
          <a:ln>
            <a:noFill/>
          </a:ln>
        </p:spPr>
      </p:pic>
      <p:pic>
        <p:nvPicPr>
          <p:cNvPr id="145" name="Image 13" descr=""/>
          <p:cNvPicPr/>
          <p:nvPr/>
        </p:nvPicPr>
        <p:blipFill>
          <a:blip r:embed="rId13"/>
          <a:stretch/>
        </p:blipFill>
        <p:spPr>
          <a:xfrm>
            <a:off x="3068640" y="2385720"/>
            <a:ext cx="961200" cy="923040"/>
          </a:xfrm>
          <a:prstGeom prst="rect">
            <a:avLst/>
          </a:prstGeom>
          <a:ln>
            <a:noFill/>
          </a:ln>
        </p:spPr>
      </p:pic>
      <p:pic>
        <p:nvPicPr>
          <p:cNvPr id="146" name="Image 12" descr=""/>
          <p:cNvPicPr/>
          <p:nvPr/>
        </p:nvPicPr>
        <p:blipFill>
          <a:blip r:embed="rId14"/>
          <a:stretch/>
        </p:blipFill>
        <p:spPr>
          <a:xfrm>
            <a:off x="4593960" y="2235240"/>
            <a:ext cx="1947960" cy="1068480"/>
          </a:xfrm>
          <a:prstGeom prst="rect">
            <a:avLst/>
          </a:prstGeom>
          <a:ln>
            <a:noFill/>
          </a:ln>
        </p:spPr>
      </p:pic>
      <p:pic>
        <p:nvPicPr>
          <p:cNvPr id="147" name="Image 8" descr=""/>
          <p:cNvPicPr/>
          <p:nvPr/>
        </p:nvPicPr>
        <p:blipFill>
          <a:blip r:embed="rId15"/>
          <a:srcRect l="0" t="32733" r="0" b="33266"/>
          <a:stretch/>
        </p:blipFill>
        <p:spPr>
          <a:xfrm>
            <a:off x="8827920" y="3944880"/>
            <a:ext cx="1954080" cy="664200"/>
          </a:xfrm>
          <a:prstGeom prst="rect">
            <a:avLst/>
          </a:prstGeom>
          <a:ln>
            <a:noFill/>
          </a:ln>
        </p:spPr>
      </p:pic>
      <p:sp>
        <p:nvSpPr>
          <p:cNvPr id="148" name="TextShape 2"/>
          <p:cNvSpPr txBox="1"/>
          <p:nvPr/>
        </p:nvSpPr>
        <p:spPr>
          <a:xfrm>
            <a:off x="4007880" y="232920"/>
            <a:ext cx="3264120" cy="703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5c87"/>
                </a:solidFill>
                <a:latin typeface="Arial"/>
              </a:rPr>
              <a:t>Ulysse Hardware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8152560" y="6592680"/>
            <a:ext cx="2514240" cy="151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48B9B32-76E1-4DC4-AF2C-899A1BB4028A}" type="slidenum">
              <a:rPr b="0" lang="fr-FR" sz="900" spc="-1" strike="noStrike">
                <a:solidFill>
                  <a:srgbClr val="808080"/>
                </a:solidFill>
                <a:latin typeface="Arial"/>
              </a:rPr>
              <a:t>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742760" y="-2426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>
            <a:off x="1895040" y="-900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6"/>
          <p:cNvSpPr/>
          <p:nvPr/>
        </p:nvSpPr>
        <p:spPr>
          <a:xfrm>
            <a:off x="4934520" y="3995280"/>
            <a:ext cx="360" cy="114624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3" name="Line 7"/>
          <p:cNvSpPr/>
          <p:nvPr/>
        </p:nvSpPr>
        <p:spPr>
          <a:xfrm>
            <a:off x="1015920" y="5567760"/>
            <a:ext cx="3410280" cy="36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4" name="Line 8"/>
          <p:cNvSpPr/>
          <p:nvPr/>
        </p:nvSpPr>
        <p:spPr>
          <a:xfrm flipH="1">
            <a:off x="1826640" y="2187360"/>
            <a:ext cx="16560" cy="69948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5" name="Line 9"/>
          <p:cNvSpPr/>
          <p:nvPr/>
        </p:nvSpPr>
        <p:spPr>
          <a:xfrm>
            <a:off x="1026000" y="5567760"/>
            <a:ext cx="360" cy="31320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6" name="Line 10"/>
          <p:cNvSpPr/>
          <p:nvPr/>
        </p:nvSpPr>
        <p:spPr>
          <a:xfrm>
            <a:off x="1667880" y="1185480"/>
            <a:ext cx="360" cy="5216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7" name="CustomShape 11"/>
          <p:cNvSpPr/>
          <p:nvPr/>
        </p:nvSpPr>
        <p:spPr>
          <a:xfrm>
            <a:off x="806760" y="1608480"/>
            <a:ext cx="588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ANT1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4919400" y="1851480"/>
            <a:ext cx="16095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SIM R2Sonic 2020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10.0.1.99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59" name="Line 13"/>
          <p:cNvSpPr/>
          <p:nvPr/>
        </p:nvSpPr>
        <p:spPr>
          <a:xfrm flipH="1">
            <a:off x="3744000" y="2490480"/>
            <a:ext cx="116784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0" name="Line 14"/>
          <p:cNvSpPr/>
          <p:nvPr/>
        </p:nvSpPr>
        <p:spPr>
          <a:xfrm flipH="1">
            <a:off x="1826640" y="2886840"/>
            <a:ext cx="93312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1" name="Line 15"/>
          <p:cNvSpPr/>
          <p:nvPr/>
        </p:nvSpPr>
        <p:spPr>
          <a:xfrm flipH="1">
            <a:off x="951840" y="6333120"/>
            <a:ext cx="176976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162" name="Group 16"/>
          <p:cNvGrpSpPr/>
          <p:nvPr/>
        </p:nvGrpSpPr>
        <p:grpSpPr>
          <a:xfrm>
            <a:off x="2271960" y="2990520"/>
            <a:ext cx="458640" cy="552960"/>
            <a:chOff x="2271960" y="2990520"/>
            <a:chExt cx="458640" cy="552960"/>
          </a:xfrm>
        </p:grpSpPr>
        <p:sp>
          <p:nvSpPr>
            <p:cNvPr id="163" name="Line 17"/>
            <p:cNvSpPr/>
            <p:nvPr/>
          </p:nvSpPr>
          <p:spPr>
            <a:xfrm flipV="1">
              <a:off x="2465280" y="2990520"/>
              <a:ext cx="360" cy="2458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headEnd len="med" type="triangle" w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64" name="Line 18"/>
            <p:cNvSpPr/>
            <p:nvPr/>
          </p:nvSpPr>
          <p:spPr>
            <a:xfrm>
              <a:off x="2293560" y="2992320"/>
              <a:ext cx="17964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65" name="Line 19"/>
            <p:cNvSpPr/>
            <p:nvPr/>
          </p:nvSpPr>
          <p:spPr>
            <a:xfrm>
              <a:off x="2455560" y="3225240"/>
              <a:ext cx="1414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66" name="Line 20"/>
            <p:cNvSpPr/>
            <p:nvPr/>
          </p:nvSpPr>
          <p:spPr>
            <a:xfrm>
              <a:off x="2586960" y="2992320"/>
              <a:ext cx="360" cy="2329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67" name="Line 21"/>
            <p:cNvSpPr/>
            <p:nvPr/>
          </p:nvSpPr>
          <p:spPr>
            <a:xfrm>
              <a:off x="2577600" y="2992320"/>
              <a:ext cx="1443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68" name="CustomShape 22"/>
            <p:cNvSpPr/>
            <p:nvPr/>
          </p:nvSpPr>
          <p:spPr>
            <a:xfrm>
              <a:off x="2271960" y="3271320"/>
              <a:ext cx="45864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Tahoma"/>
                </a:rPr>
                <a:t>PPS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69" name="Line 23"/>
          <p:cNvSpPr/>
          <p:nvPr/>
        </p:nvSpPr>
        <p:spPr>
          <a:xfrm>
            <a:off x="9914040" y="1185480"/>
            <a:ext cx="360" cy="3650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0" name="CustomShape 24"/>
          <p:cNvSpPr/>
          <p:nvPr/>
        </p:nvSpPr>
        <p:spPr>
          <a:xfrm>
            <a:off x="11520000" y="4072320"/>
            <a:ext cx="632160" cy="2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fr-FR" sz="1200" spc="-1" strike="noStrike" baseline="-25000">
                <a:solidFill>
                  <a:srgbClr val="000000"/>
                </a:solidFill>
                <a:latin typeface="Tahoma"/>
              </a:rPr>
              <a:t>sondeur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1" name="CustomShape 25"/>
          <p:cNvSpPr/>
          <p:nvPr/>
        </p:nvSpPr>
        <p:spPr>
          <a:xfrm>
            <a:off x="2985480" y="1200600"/>
            <a:ext cx="2234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Vers u-blox : CONFIG/RTCM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2" name="Line 26"/>
          <p:cNvSpPr/>
          <p:nvPr/>
        </p:nvSpPr>
        <p:spPr>
          <a:xfrm>
            <a:off x="951840" y="6028920"/>
            <a:ext cx="360" cy="304200"/>
          </a:xfrm>
          <a:prstGeom prst="line">
            <a:avLst/>
          </a:prstGeom>
          <a:ln>
            <a:solidFill>
              <a:srgbClr val="c00000"/>
            </a:solidFill>
            <a:round/>
            <a:head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3" name="Line 27"/>
          <p:cNvSpPr/>
          <p:nvPr/>
        </p:nvSpPr>
        <p:spPr>
          <a:xfrm>
            <a:off x="1667880" y="1191240"/>
            <a:ext cx="8246160" cy="36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4" name="CustomShape 28"/>
          <p:cNvSpPr/>
          <p:nvPr/>
        </p:nvSpPr>
        <p:spPr>
          <a:xfrm>
            <a:off x="9391320" y="4574160"/>
            <a:ext cx="10087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NUC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(Qinsy)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10.0.1.102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5" name="Line 29"/>
          <p:cNvSpPr/>
          <p:nvPr/>
        </p:nvSpPr>
        <p:spPr>
          <a:xfrm>
            <a:off x="2759760" y="2886840"/>
            <a:ext cx="360" cy="148752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6" name="Line 30"/>
          <p:cNvSpPr/>
          <p:nvPr/>
        </p:nvSpPr>
        <p:spPr>
          <a:xfrm flipH="1">
            <a:off x="3045600" y="4361400"/>
            <a:ext cx="176400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7" name="Line 31"/>
          <p:cNvSpPr/>
          <p:nvPr/>
        </p:nvSpPr>
        <p:spPr>
          <a:xfrm>
            <a:off x="4809600" y="2917080"/>
            <a:ext cx="360" cy="1457280"/>
          </a:xfrm>
          <a:prstGeom prst="line">
            <a:avLst/>
          </a:prstGeom>
          <a:ln>
            <a:solidFill>
              <a:srgbClr val="c00000"/>
            </a:solidFill>
            <a:round/>
            <a:head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8" name="CustomShape 32"/>
          <p:cNvSpPr/>
          <p:nvPr/>
        </p:nvSpPr>
        <p:spPr>
          <a:xfrm>
            <a:off x="1789920" y="1430280"/>
            <a:ext cx="1083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U-BLOX Z9P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79" name="CustomShape 33"/>
          <p:cNvSpPr/>
          <p:nvPr/>
        </p:nvSpPr>
        <p:spPr>
          <a:xfrm>
            <a:off x="5089320" y="1190160"/>
            <a:ext cx="188784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Vers NUC : POS</a:t>
            </a:r>
            <a:r>
              <a:rPr b="0" lang="fr-FR" sz="1200" spc="-1" strike="noStrike" baseline="-25000">
                <a:solidFill>
                  <a:srgbClr val="000000"/>
                </a:solidFill>
                <a:latin typeface="Tahoma"/>
              </a:rPr>
              <a:t>RTK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/ZDA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0" name="CustomShape 34"/>
          <p:cNvSpPr/>
          <p:nvPr/>
        </p:nvSpPr>
        <p:spPr>
          <a:xfrm>
            <a:off x="1022040" y="3315240"/>
            <a:ext cx="1043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Ekinox1-U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1" name="CustomShape 35"/>
          <p:cNvSpPr/>
          <p:nvPr/>
        </p:nvSpPr>
        <p:spPr>
          <a:xfrm>
            <a:off x="-45000" y="5429160"/>
            <a:ext cx="9111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Splitbox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10.0.1.59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82" name="CustomShape 36"/>
          <p:cNvSpPr/>
          <p:nvPr/>
        </p:nvSpPr>
        <p:spPr>
          <a:xfrm>
            <a:off x="8537760" y="1539000"/>
            <a:ext cx="3129480" cy="831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VSPE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Emulation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ANT AR : COM16-&gt;COM6 (115200bds)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ANT AV : COM17-&gt;COM7 (115200bds)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</p:txBody>
      </p:sp>
      <p:sp>
        <p:nvSpPr>
          <p:cNvPr id="183" name="Line 37"/>
          <p:cNvSpPr/>
          <p:nvPr/>
        </p:nvSpPr>
        <p:spPr>
          <a:xfrm>
            <a:off x="10082880" y="3477240"/>
            <a:ext cx="360" cy="81360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4" name="Line 38"/>
          <p:cNvSpPr/>
          <p:nvPr/>
        </p:nvSpPr>
        <p:spPr>
          <a:xfrm flipH="1">
            <a:off x="1069920" y="4882320"/>
            <a:ext cx="59292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5" name="Line 39"/>
          <p:cNvSpPr/>
          <p:nvPr/>
        </p:nvSpPr>
        <p:spPr>
          <a:xfrm>
            <a:off x="1658880" y="4884840"/>
            <a:ext cx="360" cy="379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6" name="Line 40"/>
          <p:cNvSpPr/>
          <p:nvPr/>
        </p:nvSpPr>
        <p:spPr>
          <a:xfrm>
            <a:off x="1069920" y="3620160"/>
            <a:ext cx="360" cy="127692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7" name="Line 41"/>
          <p:cNvSpPr/>
          <p:nvPr/>
        </p:nvSpPr>
        <p:spPr>
          <a:xfrm flipH="1">
            <a:off x="1064160" y="3620160"/>
            <a:ext cx="75096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8" name="Line 42"/>
          <p:cNvSpPr/>
          <p:nvPr/>
        </p:nvSpPr>
        <p:spPr>
          <a:xfrm>
            <a:off x="4426200" y="5149080"/>
            <a:ext cx="360" cy="42948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9" name="CustomShape 43"/>
          <p:cNvSpPr/>
          <p:nvPr/>
        </p:nvSpPr>
        <p:spPr>
          <a:xfrm>
            <a:off x="5511600" y="3317400"/>
            <a:ext cx="14050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ZDA (UDP1010)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MRU (UDP1021)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SVP (UDP1040)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0" name="Line 44"/>
          <p:cNvSpPr/>
          <p:nvPr/>
        </p:nvSpPr>
        <p:spPr>
          <a:xfrm flipV="1">
            <a:off x="5127480" y="5112000"/>
            <a:ext cx="3656520" cy="936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Line 45"/>
          <p:cNvSpPr/>
          <p:nvPr/>
        </p:nvSpPr>
        <p:spPr>
          <a:xfrm>
            <a:off x="7416000" y="4320000"/>
            <a:ext cx="2388960" cy="432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Line 46"/>
          <p:cNvSpPr/>
          <p:nvPr/>
        </p:nvSpPr>
        <p:spPr>
          <a:xfrm flipH="1">
            <a:off x="7416000" y="4341960"/>
            <a:ext cx="5760" cy="55404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3" name="Line 47"/>
          <p:cNvSpPr/>
          <p:nvPr/>
        </p:nvSpPr>
        <p:spPr>
          <a:xfrm>
            <a:off x="9277920" y="3756240"/>
            <a:ext cx="477000" cy="36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4" name="Line 48"/>
          <p:cNvSpPr/>
          <p:nvPr/>
        </p:nvSpPr>
        <p:spPr>
          <a:xfrm>
            <a:off x="9754920" y="3274200"/>
            <a:ext cx="360" cy="48204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Line 49"/>
          <p:cNvSpPr/>
          <p:nvPr/>
        </p:nvSpPr>
        <p:spPr>
          <a:xfrm>
            <a:off x="9923760" y="2370240"/>
            <a:ext cx="360" cy="77472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50"/>
          <p:cNvSpPr/>
          <p:nvPr/>
        </p:nvSpPr>
        <p:spPr>
          <a:xfrm>
            <a:off x="2874240" y="5552280"/>
            <a:ext cx="2128680" cy="8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ahoma"/>
              </a:rPr>
              <a:t>&lt;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Position GPS (UDP1010)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(GGA,RMC,GST,HDT,ZDA)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97" name="Line 51"/>
          <p:cNvSpPr/>
          <p:nvPr/>
        </p:nvSpPr>
        <p:spPr>
          <a:xfrm>
            <a:off x="11808000" y="4394880"/>
            <a:ext cx="0" cy="77508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8" name="Line 52"/>
          <p:cNvSpPr/>
          <p:nvPr/>
        </p:nvSpPr>
        <p:spPr>
          <a:xfrm>
            <a:off x="8171640" y="2605680"/>
            <a:ext cx="1439280" cy="36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Line 53"/>
          <p:cNvSpPr/>
          <p:nvPr/>
        </p:nvSpPr>
        <p:spPr>
          <a:xfrm>
            <a:off x="9610920" y="2605680"/>
            <a:ext cx="360" cy="44892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0" name="CustomShape 54"/>
          <p:cNvSpPr/>
          <p:nvPr/>
        </p:nvSpPr>
        <p:spPr>
          <a:xfrm>
            <a:off x="10171800" y="2426040"/>
            <a:ext cx="8470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Hub USB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1" name="CustomShape 55"/>
          <p:cNvSpPr/>
          <p:nvPr/>
        </p:nvSpPr>
        <p:spPr>
          <a:xfrm>
            <a:off x="8126280" y="3277080"/>
            <a:ext cx="1168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RS232-&gt;USB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2" name="CustomShape 56"/>
          <p:cNvSpPr/>
          <p:nvPr/>
        </p:nvSpPr>
        <p:spPr>
          <a:xfrm>
            <a:off x="2858400" y="1956240"/>
            <a:ext cx="1386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R2Sonic 2020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10.0.1.86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3" name="Line 57"/>
          <p:cNvSpPr/>
          <p:nvPr/>
        </p:nvSpPr>
        <p:spPr>
          <a:xfrm>
            <a:off x="4934520" y="3995280"/>
            <a:ext cx="544320" cy="36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Line 58"/>
          <p:cNvSpPr/>
          <p:nvPr/>
        </p:nvSpPr>
        <p:spPr>
          <a:xfrm>
            <a:off x="5478840" y="3029760"/>
            <a:ext cx="360" cy="97992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205" name="Image 94" descr=""/>
          <p:cNvPicPr/>
          <p:nvPr/>
        </p:nvPicPr>
        <p:blipFill>
          <a:blip r:embed="rId16"/>
          <a:stretch/>
        </p:blipFill>
        <p:spPr>
          <a:xfrm rot="3367800">
            <a:off x="93600" y="1708200"/>
            <a:ext cx="780480" cy="750240"/>
          </a:xfrm>
          <a:prstGeom prst="rect">
            <a:avLst/>
          </a:prstGeom>
          <a:ln>
            <a:noFill/>
          </a:ln>
        </p:spPr>
      </p:pic>
      <p:sp>
        <p:nvSpPr>
          <p:cNvPr id="206" name="CustomShape 59"/>
          <p:cNvSpPr/>
          <p:nvPr/>
        </p:nvSpPr>
        <p:spPr>
          <a:xfrm>
            <a:off x="43560" y="2385720"/>
            <a:ext cx="588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ANT2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7" name="CustomShape 60"/>
          <p:cNvSpPr/>
          <p:nvPr/>
        </p:nvSpPr>
        <p:spPr>
          <a:xfrm>
            <a:off x="7560000" y="4269960"/>
            <a:ext cx="137304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ahoma"/>
              </a:rPr>
              <a:t>&gt;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SMF (UDP1030)</a:t>
            </a:r>
            <a:endParaRPr b="0" lang="fr-F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INS (UDP1020)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08" name="CustomShape 61"/>
          <p:cNvSpPr/>
          <p:nvPr/>
        </p:nvSpPr>
        <p:spPr>
          <a:xfrm>
            <a:off x="10871640" y="4513320"/>
            <a:ext cx="1008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ttyUSB0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(9600bds)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209" name="Picture 7" descr=""/>
          <p:cNvPicPr/>
          <p:nvPr/>
        </p:nvPicPr>
        <p:blipFill>
          <a:blip r:embed="rId17"/>
          <a:stretch/>
        </p:blipFill>
        <p:spPr>
          <a:xfrm>
            <a:off x="6671880" y="3955320"/>
            <a:ext cx="582120" cy="437760"/>
          </a:xfrm>
          <a:prstGeom prst="rect">
            <a:avLst/>
          </a:prstGeom>
          <a:ln>
            <a:noFill/>
          </a:ln>
        </p:spPr>
      </p:pic>
      <p:sp>
        <p:nvSpPr>
          <p:cNvPr id="210" name="Line 62"/>
          <p:cNvSpPr/>
          <p:nvPr/>
        </p:nvSpPr>
        <p:spPr>
          <a:xfrm>
            <a:off x="7211520" y="4180680"/>
            <a:ext cx="127584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1" name="Line 63"/>
          <p:cNvSpPr/>
          <p:nvPr/>
        </p:nvSpPr>
        <p:spPr>
          <a:xfrm flipH="1">
            <a:off x="3040560" y="4615560"/>
            <a:ext cx="3799440" cy="36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2" name="Line 64"/>
          <p:cNvSpPr/>
          <p:nvPr/>
        </p:nvSpPr>
        <p:spPr>
          <a:xfrm flipV="1">
            <a:off x="8484840" y="3732480"/>
            <a:ext cx="360" cy="44820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3" name="Line 65"/>
          <p:cNvSpPr/>
          <p:nvPr/>
        </p:nvSpPr>
        <p:spPr>
          <a:xfrm>
            <a:off x="4716000" y="5580000"/>
            <a:ext cx="1402920" cy="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4" name="Line 66"/>
          <p:cNvSpPr/>
          <p:nvPr/>
        </p:nvSpPr>
        <p:spPr>
          <a:xfrm>
            <a:off x="4714560" y="5159520"/>
            <a:ext cx="360" cy="42948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5" name="Line 67"/>
          <p:cNvSpPr/>
          <p:nvPr/>
        </p:nvSpPr>
        <p:spPr>
          <a:xfrm>
            <a:off x="6118920" y="5601960"/>
            <a:ext cx="0" cy="84204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6" name="TextShape 68"/>
          <p:cNvSpPr txBox="1"/>
          <p:nvPr/>
        </p:nvSpPr>
        <p:spPr>
          <a:xfrm>
            <a:off x="5184000" y="5832000"/>
            <a:ext cx="1080000" cy="47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400" spc="-1" strike="noStrike">
                <a:latin typeface="Arial"/>
              </a:rPr>
              <a:t>B</a:t>
            </a:r>
            <a:r>
              <a:rPr b="1" lang="fr-FR" sz="1400" spc="-1" strike="noStrike">
                <a:latin typeface="Arial"/>
              </a:rPr>
              <a:t>u</a:t>
            </a:r>
            <a:r>
              <a:rPr b="1" lang="fr-FR" sz="1400" spc="-1" strike="noStrike">
                <a:latin typeface="Arial"/>
              </a:rPr>
              <a:t>l</a:t>
            </a:r>
            <a:r>
              <a:rPr b="1" lang="fr-FR" sz="1400" spc="-1" strike="noStrike">
                <a:latin typeface="Arial"/>
              </a:rPr>
              <a:t>l</a:t>
            </a:r>
            <a:r>
              <a:rPr b="1" lang="fr-FR" sz="1400" spc="-1" strike="noStrike">
                <a:latin typeface="Arial"/>
              </a:rPr>
              <a:t>e</a:t>
            </a:r>
            <a:r>
              <a:rPr b="1" lang="fr-FR" sz="1400" spc="-1" strike="noStrike">
                <a:latin typeface="Arial"/>
              </a:rPr>
              <a:t>t</a:t>
            </a:r>
            <a:endParaRPr b="0" lang="fr-FR" sz="1400" spc="-1" strike="noStrike">
              <a:latin typeface="Arial"/>
            </a:endParaRPr>
          </a:p>
          <a:p>
            <a:pPr algn="ctr"/>
            <a:r>
              <a:rPr b="0" lang="fr-FR" sz="1300" spc="-1" strike="noStrike">
                <a:latin typeface="Arial"/>
              </a:rPr>
              <a:t>1</a:t>
            </a:r>
            <a:r>
              <a:rPr b="0" lang="fr-FR" sz="1300" spc="-1" strike="noStrike">
                <a:latin typeface="Arial"/>
              </a:rPr>
              <a:t>0</a:t>
            </a:r>
            <a:r>
              <a:rPr b="0" lang="fr-FR" sz="1300" spc="-1" strike="noStrike">
                <a:latin typeface="Arial"/>
              </a:rPr>
              <a:t>.</a:t>
            </a:r>
            <a:r>
              <a:rPr b="0" lang="fr-FR" sz="1300" spc="-1" strike="noStrike">
                <a:latin typeface="Arial"/>
              </a:rPr>
              <a:t>0</a:t>
            </a:r>
            <a:r>
              <a:rPr b="0" lang="fr-FR" sz="1300" spc="-1" strike="noStrike">
                <a:latin typeface="Arial"/>
              </a:rPr>
              <a:t>.</a:t>
            </a:r>
            <a:r>
              <a:rPr b="0" lang="fr-FR" sz="1300" spc="-1" strike="noStrike">
                <a:latin typeface="Arial"/>
              </a:rPr>
              <a:t>1</a:t>
            </a:r>
            <a:r>
              <a:rPr b="0" lang="fr-FR" sz="1300" spc="-1" strike="noStrike">
                <a:latin typeface="Arial"/>
              </a:rPr>
              <a:t>.</a:t>
            </a:r>
            <a:r>
              <a:rPr b="0" lang="fr-FR" sz="1300" spc="-1" strike="noStrike">
                <a:latin typeface="Arial"/>
              </a:rPr>
              <a:t>1</a:t>
            </a:r>
            <a:r>
              <a:rPr b="0" lang="fr-FR" sz="1300" spc="-1" strike="noStrike">
                <a:latin typeface="Arial"/>
              </a:rPr>
              <a:t>1</a:t>
            </a:r>
            <a:r>
              <a:rPr b="0" lang="fr-FR" sz="1300" spc="-1" strike="noStrike">
                <a:latin typeface="Arial"/>
              </a:rPr>
              <a:t>0</a:t>
            </a:r>
            <a:endParaRPr b="0" lang="fr-FR" sz="1300" spc="-1" strike="noStrike">
              <a:latin typeface="Arial"/>
            </a:endParaRPr>
          </a:p>
        </p:txBody>
      </p:sp>
      <p:pic>
        <p:nvPicPr>
          <p:cNvPr id="217" name="Image 8" descr=""/>
          <p:cNvPicPr/>
          <p:nvPr/>
        </p:nvPicPr>
        <p:blipFill>
          <a:blip r:embed="rId18"/>
          <a:srcRect l="0" t="32733" r="0" b="33266"/>
          <a:stretch/>
        </p:blipFill>
        <p:spPr>
          <a:xfrm>
            <a:off x="8928000" y="5239800"/>
            <a:ext cx="1954080" cy="664200"/>
          </a:xfrm>
          <a:prstGeom prst="rect">
            <a:avLst/>
          </a:prstGeom>
          <a:ln>
            <a:noFill/>
          </a:ln>
        </p:spPr>
      </p:pic>
      <p:sp>
        <p:nvSpPr>
          <p:cNvPr id="218" name="Line 69"/>
          <p:cNvSpPr/>
          <p:nvPr/>
        </p:nvSpPr>
        <p:spPr>
          <a:xfrm flipV="1">
            <a:off x="6840000" y="4393080"/>
            <a:ext cx="360" cy="231120"/>
          </a:xfrm>
          <a:prstGeom prst="line">
            <a:avLst/>
          </a:prstGeom>
          <a:ln>
            <a:solidFill>
              <a:srgbClr val="c0000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219" name="Image 102" descr=""/>
          <p:cNvPicPr/>
          <p:nvPr/>
        </p:nvPicPr>
        <p:blipFill>
          <a:blip r:embed="rId19"/>
          <a:srcRect l="0" t="0" r="0" b="26715"/>
          <a:stretch/>
        </p:blipFill>
        <p:spPr>
          <a:xfrm>
            <a:off x="10800000" y="5144400"/>
            <a:ext cx="1224000" cy="615240"/>
          </a:xfrm>
          <a:prstGeom prst="rect">
            <a:avLst/>
          </a:prstGeom>
          <a:ln>
            <a:noFill/>
          </a:ln>
        </p:spPr>
      </p:pic>
      <p:sp>
        <p:nvSpPr>
          <p:cNvPr id="220" name="CustomShape 70"/>
          <p:cNvSpPr/>
          <p:nvPr/>
        </p:nvSpPr>
        <p:spPr>
          <a:xfrm>
            <a:off x="10816920" y="5169960"/>
            <a:ext cx="1168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RS232-&gt;USB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21" name="Line 71"/>
          <p:cNvSpPr/>
          <p:nvPr/>
        </p:nvSpPr>
        <p:spPr>
          <a:xfrm>
            <a:off x="9611280" y="2616120"/>
            <a:ext cx="360" cy="448920"/>
          </a:xfrm>
          <a:prstGeom prst="line">
            <a:avLst/>
          </a:prstGeom>
          <a:ln>
            <a:solidFill>
              <a:schemeClr val="accent6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cxnSp>
        <p:nvCxnSpPr>
          <p:cNvPr id="222" name="Line 7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8160">
            <a:solidFill>
              <a:srgbClr val="182f7c"/>
            </a:solidFill>
            <a:round/>
          </a:ln>
        </p:spPr>
      </p:cxnSp>
      <p:sp>
        <p:nvSpPr>
          <p:cNvPr id="223" name="CustomShape 73"/>
          <p:cNvSpPr/>
          <p:nvPr/>
        </p:nvSpPr>
        <p:spPr>
          <a:xfrm>
            <a:off x="8856000" y="5904000"/>
            <a:ext cx="10087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NUC-17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(Linux)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10.0.1.111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24" name="Line 74"/>
          <p:cNvSpPr/>
          <p:nvPr/>
        </p:nvSpPr>
        <p:spPr>
          <a:xfrm flipH="1">
            <a:off x="8778240" y="5108400"/>
            <a:ext cx="5760" cy="50760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5" name="Line 75"/>
          <p:cNvSpPr/>
          <p:nvPr/>
        </p:nvSpPr>
        <p:spPr>
          <a:xfrm>
            <a:off x="8778240" y="5616000"/>
            <a:ext cx="1085760" cy="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6" name="Line 76"/>
          <p:cNvSpPr/>
          <p:nvPr/>
        </p:nvSpPr>
        <p:spPr>
          <a:xfrm flipV="1">
            <a:off x="5040000" y="4879440"/>
            <a:ext cx="2376000" cy="1656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7" name="Line 77"/>
          <p:cNvSpPr/>
          <p:nvPr/>
        </p:nvSpPr>
        <p:spPr>
          <a:xfrm>
            <a:off x="5045760" y="4892400"/>
            <a:ext cx="0" cy="21960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228" name="" descr=""/>
          <p:cNvPicPr/>
          <p:nvPr/>
        </p:nvPicPr>
        <p:blipFill>
          <a:blip r:embed="rId20"/>
          <a:stretch/>
        </p:blipFill>
        <p:spPr>
          <a:xfrm>
            <a:off x="7488000" y="5709600"/>
            <a:ext cx="1049760" cy="698400"/>
          </a:xfrm>
          <a:prstGeom prst="rect">
            <a:avLst/>
          </a:prstGeom>
          <a:ln>
            <a:noFill/>
          </a:ln>
        </p:spPr>
      </p:pic>
      <p:sp>
        <p:nvSpPr>
          <p:cNvPr id="229" name="Line 78"/>
          <p:cNvSpPr/>
          <p:nvPr/>
        </p:nvSpPr>
        <p:spPr>
          <a:xfrm>
            <a:off x="4824000" y="5374080"/>
            <a:ext cx="3168000" cy="2592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0" name="Line 79"/>
          <p:cNvSpPr/>
          <p:nvPr/>
        </p:nvSpPr>
        <p:spPr>
          <a:xfrm>
            <a:off x="4829760" y="5154480"/>
            <a:ext cx="0" cy="21960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Line 80"/>
          <p:cNvSpPr/>
          <p:nvPr/>
        </p:nvSpPr>
        <p:spPr>
          <a:xfrm>
            <a:off x="7991640" y="5402520"/>
            <a:ext cx="360" cy="429480"/>
          </a:xfrm>
          <a:prstGeom prst="line">
            <a:avLst/>
          </a:prstGeom>
          <a:ln>
            <a:solidFill>
              <a:srgbClr val="00b050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CustomShape 81"/>
          <p:cNvSpPr/>
          <p:nvPr/>
        </p:nvSpPr>
        <p:spPr>
          <a:xfrm>
            <a:off x="7000920" y="6220800"/>
            <a:ext cx="12632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m</a:t>
            </a: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é</a:t>
            </a: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1" lang="fr-FR" sz="1200" spc="-1" strike="noStrike">
                <a:solidFill>
                  <a:srgbClr val="000000"/>
                </a:solidFill>
                <a:latin typeface="Tahoma"/>
              </a:rPr>
              <a:t>r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(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u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l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)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1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0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.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0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.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1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.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2</a:t>
            </a: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0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233" name="CustomShape 82"/>
          <p:cNvSpPr/>
          <p:nvPr/>
        </p:nvSpPr>
        <p:spPr>
          <a:xfrm>
            <a:off x="6812280" y="5400000"/>
            <a:ext cx="920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MAVLink</a:t>
            </a:r>
            <a:endParaRPr b="0" lang="fr-F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Tahoma"/>
              </a:rPr>
              <a:t>Port 4003</a:t>
            </a:r>
            <a:endParaRPr b="0" lang="fr-FR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Application>LibreOffice/6.0.7.3$Linux_X86_64 LibreOffice_project/00m0$Build-3</Application>
  <Words>102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2019-03-18T13:05:05Z</dcterms:created>
  <dc:creator>Romain Schwab</dc:creator>
  <dc:description>Ulysse R2Sonic 2020 data acquisition</dc:description>
  <dc:language>fr-FR</dc:language>
  <cp:lastModifiedBy/>
  <cp:lastPrinted>2019-03-25T16:34:12Z</cp:lastPrinted>
  <dcterms:modified xsi:type="dcterms:W3CDTF">2019-10-01T20:01:00Z</dcterms:modified>
  <cp:revision>54</cp:revision>
  <dc:subject/>
  <dc:title>schema_montage_Ulysse_sept2019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">
    <vt:lpwstr>schema_montage_Ulysse_sept2019</vt:lpwstr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Description">
    <vt:lpwstr>Ulysse R2Sonic 2020 data acquisition</vt:lpwstr>
  </property>
  <property fmtid="{D5CDD505-2E9C-101B-9397-08002B2CF9AE}" pid="13" name="Slides">
    <vt:i4>1</vt:i4>
  </property>
</Properties>
</file>