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93CB4-7ACF-4512-8F00-31507165289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97C9A4-F345-46F6-A545-94A2349CF9EC}">
      <dgm:prSet phldrT="[文本]"/>
      <dgm:spPr>
        <a:ln>
          <a:noFill/>
        </a:ln>
      </dgm:spPr>
      <dgm:t>
        <a:bodyPr/>
        <a:lstStyle/>
        <a:p>
          <a:r>
            <a:rPr lang="en-US" altLang="zh-CN" dirty="0" smtClean="0"/>
            <a:t>Router</a:t>
          </a:r>
          <a:endParaRPr lang="zh-CN" altLang="en-US" dirty="0"/>
        </a:p>
      </dgm:t>
    </dgm:pt>
    <dgm:pt modelId="{BC9E1ECB-1B20-4371-A22C-5B5BC3994AF3}" type="parTrans" cxnId="{4FE8D64C-38FD-4ED0-831F-2EC13E6CE93A}">
      <dgm:prSet/>
      <dgm:spPr/>
      <dgm:t>
        <a:bodyPr/>
        <a:lstStyle/>
        <a:p>
          <a:endParaRPr lang="zh-CN" altLang="en-US"/>
        </a:p>
      </dgm:t>
    </dgm:pt>
    <dgm:pt modelId="{F27286CE-97DF-404F-8F11-F5A3511BEF0E}" type="sibTrans" cxnId="{4FE8D64C-38FD-4ED0-831F-2EC13E6CE93A}">
      <dgm:prSet/>
      <dgm:spPr/>
      <dgm:t>
        <a:bodyPr/>
        <a:lstStyle/>
        <a:p>
          <a:endParaRPr lang="zh-CN" altLang="en-US"/>
        </a:p>
      </dgm:t>
    </dgm:pt>
    <dgm:pt modelId="{E2B9AB58-3D80-4130-A803-7AD67C10A19F}">
      <dgm:prSet phldrT="[文本]"/>
      <dgm:spPr/>
      <dgm:t>
        <a:bodyPr/>
        <a:lstStyle/>
        <a:p>
          <a:r>
            <a:rPr lang="en-US" altLang="zh-CN" dirty="0" smtClean="0"/>
            <a:t>/home</a:t>
          </a:r>
        </a:p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2DDB06D8-A753-45E3-8176-EE18C4343745}" type="parTrans" cxnId="{5E525F40-32C9-423F-82FA-36A5F3D01315}">
      <dgm:prSet/>
      <dgm:spPr/>
      <dgm:t>
        <a:bodyPr/>
        <a:lstStyle/>
        <a:p>
          <a:endParaRPr lang="zh-CN" altLang="en-US"/>
        </a:p>
      </dgm:t>
    </dgm:pt>
    <dgm:pt modelId="{2A0006CB-8EBC-4D27-844F-9D95661F7A19}" type="sibTrans" cxnId="{5E525F40-32C9-423F-82FA-36A5F3D01315}">
      <dgm:prSet/>
      <dgm:spPr/>
      <dgm:t>
        <a:bodyPr/>
        <a:lstStyle/>
        <a:p>
          <a:endParaRPr lang="zh-CN" altLang="en-US"/>
        </a:p>
      </dgm:t>
    </dgm:pt>
    <dgm:pt modelId="{00A94DCD-5307-496E-B297-2FB23D6D7DD8}">
      <dgm:prSet phldrT="[文本]"/>
      <dgm:spPr/>
      <dgm:t>
        <a:bodyPr/>
        <a:lstStyle/>
        <a:p>
          <a:r>
            <a:rPr lang="en-US" altLang="zh-CN" dirty="0" smtClean="0"/>
            <a:t>/list</a:t>
          </a:r>
        </a:p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DC44610A-7E71-4619-B703-114B1D0297B9}" type="parTrans" cxnId="{CD16EF57-9A92-46FC-BE51-D82746CA06CC}">
      <dgm:prSet/>
      <dgm:spPr/>
      <dgm:t>
        <a:bodyPr/>
        <a:lstStyle/>
        <a:p>
          <a:endParaRPr lang="zh-CN" altLang="en-US"/>
        </a:p>
      </dgm:t>
    </dgm:pt>
    <dgm:pt modelId="{B4100EA9-7EB7-4D6F-8C21-BB5C85141E2F}" type="sibTrans" cxnId="{CD16EF57-9A92-46FC-BE51-D82746CA06CC}">
      <dgm:prSet/>
      <dgm:spPr/>
      <dgm:t>
        <a:bodyPr/>
        <a:lstStyle/>
        <a:p>
          <a:endParaRPr lang="zh-CN" altLang="en-US"/>
        </a:p>
      </dgm:t>
    </dgm:pt>
    <dgm:pt modelId="{BCE67935-2B2C-4AB8-81D1-B87DD06A4A9A}">
      <dgm:prSet phldrT="[文本]"/>
      <dgm:spPr/>
      <dgm:t>
        <a:bodyPr/>
        <a:lstStyle/>
        <a:p>
          <a:r>
            <a:rPr lang="en-US" altLang="zh-CN" dirty="0" smtClean="0"/>
            <a:t>/detail</a:t>
          </a:r>
          <a:br>
            <a:rPr lang="en-US" altLang="zh-CN" dirty="0" smtClean="0"/>
          </a:br>
          <a:r>
            <a:rPr lang="en-US" altLang="zh-CN" dirty="0" smtClean="0"/>
            <a:t>MVC</a:t>
          </a:r>
          <a:endParaRPr lang="zh-CN" altLang="en-US" dirty="0"/>
        </a:p>
      </dgm:t>
    </dgm:pt>
    <dgm:pt modelId="{052EDF9B-8725-44E7-ACE2-EE5C104253D1}" type="parTrans" cxnId="{F808D976-8792-4508-9043-E0F0F1213F68}">
      <dgm:prSet/>
      <dgm:spPr/>
      <dgm:t>
        <a:bodyPr/>
        <a:lstStyle/>
        <a:p>
          <a:endParaRPr lang="zh-CN" altLang="en-US"/>
        </a:p>
      </dgm:t>
    </dgm:pt>
    <dgm:pt modelId="{6F559C8B-A883-41D1-A4CF-0AE6B9601024}" type="sibTrans" cxnId="{F808D976-8792-4508-9043-E0F0F1213F68}">
      <dgm:prSet/>
      <dgm:spPr/>
      <dgm:t>
        <a:bodyPr/>
        <a:lstStyle/>
        <a:p>
          <a:endParaRPr lang="zh-CN" altLang="en-US"/>
        </a:p>
      </dgm:t>
    </dgm:pt>
    <dgm:pt modelId="{045A44FA-F779-4322-B327-4C777EDB8F05}">
      <dgm:prSet/>
      <dgm:spPr/>
      <dgm:t>
        <a:bodyPr/>
        <a:lstStyle/>
        <a:p>
          <a:r>
            <a:rPr lang="en-US" altLang="zh-CN" dirty="0" smtClean="0"/>
            <a:t>/login</a:t>
          </a:r>
        </a:p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09EB2A45-26E4-49DB-AB0D-2C4B4C95A606}" type="parTrans" cxnId="{780F6038-B5D0-4115-A8E1-1CBDDA6713B3}">
      <dgm:prSet/>
      <dgm:spPr/>
      <dgm:t>
        <a:bodyPr/>
        <a:lstStyle/>
        <a:p>
          <a:endParaRPr lang="zh-CN" altLang="en-US"/>
        </a:p>
      </dgm:t>
    </dgm:pt>
    <dgm:pt modelId="{CDC77BA3-ABA1-4D9C-B4DD-7E252A613C70}" type="sibTrans" cxnId="{780F6038-B5D0-4115-A8E1-1CBDDA6713B3}">
      <dgm:prSet/>
      <dgm:spPr/>
      <dgm:t>
        <a:bodyPr/>
        <a:lstStyle/>
        <a:p>
          <a:endParaRPr lang="zh-CN" altLang="en-US"/>
        </a:p>
      </dgm:t>
    </dgm:pt>
    <dgm:pt modelId="{94FF9CB4-E27C-476D-9D28-7BC99D7D4FF1}">
      <dgm:prSet/>
      <dgm:spPr/>
      <dgm:t>
        <a:bodyPr/>
        <a:lstStyle/>
        <a:p>
          <a:r>
            <a:rPr lang="en-US" altLang="zh-CN" dirty="0" smtClean="0"/>
            <a:t>/about</a:t>
          </a:r>
        </a:p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84E33683-A08E-432C-8330-CA75EE882B1F}" type="parTrans" cxnId="{2AAF33CE-ED52-4B21-83B4-0502B3D77765}">
      <dgm:prSet/>
      <dgm:spPr/>
      <dgm:t>
        <a:bodyPr/>
        <a:lstStyle/>
        <a:p>
          <a:endParaRPr lang="zh-CN" altLang="en-US"/>
        </a:p>
      </dgm:t>
    </dgm:pt>
    <dgm:pt modelId="{FFEA1950-8885-4AC0-8C3B-D8F283C475DE}" type="sibTrans" cxnId="{2AAF33CE-ED52-4B21-83B4-0502B3D77765}">
      <dgm:prSet/>
      <dgm:spPr/>
      <dgm:t>
        <a:bodyPr/>
        <a:lstStyle/>
        <a:p>
          <a:endParaRPr lang="zh-CN" altLang="en-US"/>
        </a:p>
      </dgm:t>
    </dgm:pt>
    <dgm:pt modelId="{2F3DFF79-E7BB-49EC-B005-EBCAE9E77BF0}">
      <dgm:prSet/>
      <dgm:spPr/>
      <dgm:t>
        <a:bodyPr/>
        <a:lstStyle/>
        <a:p>
          <a:r>
            <a:rPr lang="en-US" altLang="zh-CN" dirty="0" smtClean="0"/>
            <a:t>/order</a:t>
          </a:r>
        </a:p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18CF8A8C-06B7-4613-9302-1E760DFFA665}" type="parTrans" cxnId="{E0C4AC55-E6EC-4D7C-94E0-4F329AF330ED}">
      <dgm:prSet/>
      <dgm:spPr/>
      <dgm:t>
        <a:bodyPr/>
        <a:lstStyle/>
        <a:p>
          <a:endParaRPr lang="zh-CN" altLang="en-US"/>
        </a:p>
      </dgm:t>
    </dgm:pt>
    <dgm:pt modelId="{50A42B4B-DC81-45AB-8EC6-6B727EDD2EAF}" type="sibTrans" cxnId="{E0C4AC55-E6EC-4D7C-94E0-4F329AF330ED}">
      <dgm:prSet/>
      <dgm:spPr/>
      <dgm:t>
        <a:bodyPr/>
        <a:lstStyle/>
        <a:p>
          <a:endParaRPr lang="zh-CN" altLang="en-US"/>
        </a:p>
      </dgm:t>
    </dgm:pt>
    <dgm:pt modelId="{524D5ACA-99D7-4BD5-9BCB-06B16BF45984}">
      <dgm:prSet/>
      <dgm:spPr/>
      <dgm:t>
        <a:bodyPr/>
        <a:lstStyle/>
        <a:p>
          <a:r>
            <a:rPr lang="en-US" altLang="zh-CN" dirty="0" smtClean="0"/>
            <a:t>/feedback</a:t>
          </a:r>
        </a:p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A2D2780C-2E28-41CF-B1F7-C779C7666D52}" type="parTrans" cxnId="{1F8BD213-7922-4A9C-B200-80D252A849FA}">
      <dgm:prSet/>
      <dgm:spPr/>
      <dgm:t>
        <a:bodyPr/>
        <a:lstStyle/>
        <a:p>
          <a:endParaRPr lang="zh-CN" altLang="en-US"/>
        </a:p>
      </dgm:t>
    </dgm:pt>
    <dgm:pt modelId="{84E7F08E-B1F3-427C-B626-3A09E5FA78A4}" type="sibTrans" cxnId="{1F8BD213-7922-4A9C-B200-80D252A849FA}">
      <dgm:prSet/>
      <dgm:spPr/>
      <dgm:t>
        <a:bodyPr/>
        <a:lstStyle/>
        <a:p>
          <a:endParaRPr lang="zh-CN" altLang="en-US"/>
        </a:p>
      </dgm:t>
    </dgm:pt>
    <dgm:pt modelId="{D4B579CD-43D0-4316-94E4-2E1B6E8D16E7}" type="pres">
      <dgm:prSet presAssocID="{80093CB4-7ACF-4512-8F00-31507165289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A6C1F42-A12D-427A-81AA-1AA4FF8E9709}" type="pres">
      <dgm:prSet presAssocID="{8A97C9A4-F345-46F6-A545-94A2349CF9EC}" presName="centerShape" presStyleLbl="node0" presStyleIdx="0" presStyleCnt="1"/>
      <dgm:spPr/>
    </dgm:pt>
    <dgm:pt modelId="{A1EFB4D9-E893-4EC3-B4A1-4FCB6E4F171F}" type="pres">
      <dgm:prSet presAssocID="{2DDB06D8-A753-45E3-8176-EE18C4343745}" presName="parTrans" presStyleLbl="bgSibTrans2D1" presStyleIdx="0" presStyleCnt="7"/>
      <dgm:spPr/>
    </dgm:pt>
    <dgm:pt modelId="{0ED860C4-0DAC-4DB5-B49D-D93DE675BDA6}" type="pres">
      <dgm:prSet presAssocID="{E2B9AB58-3D80-4130-A803-7AD67C10A19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4E017E-8E3C-4434-BD27-DDFA3803A37F}" type="pres">
      <dgm:prSet presAssocID="{DC44610A-7E71-4619-B703-114B1D0297B9}" presName="parTrans" presStyleLbl="bgSibTrans2D1" presStyleIdx="1" presStyleCnt="7"/>
      <dgm:spPr/>
    </dgm:pt>
    <dgm:pt modelId="{1D061A76-F276-4428-AC67-0A09B0D23A36}" type="pres">
      <dgm:prSet presAssocID="{00A94DCD-5307-496E-B297-2FB23D6D7DD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126546-5C19-4981-AF64-32703F7466A3}" type="pres">
      <dgm:prSet presAssocID="{052EDF9B-8725-44E7-ACE2-EE5C104253D1}" presName="parTrans" presStyleLbl="bgSibTrans2D1" presStyleIdx="2" presStyleCnt="7"/>
      <dgm:spPr/>
    </dgm:pt>
    <dgm:pt modelId="{88FF92A6-C43B-4D4A-8F63-378BA7D55FA7}" type="pres">
      <dgm:prSet presAssocID="{BCE67935-2B2C-4AB8-81D1-B87DD06A4A9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19DE84-5313-4309-88D3-190C3D7FA726}" type="pres">
      <dgm:prSet presAssocID="{84E33683-A08E-432C-8330-CA75EE882B1F}" presName="parTrans" presStyleLbl="bgSibTrans2D1" presStyleIdx="3" presStyleCnt="7"/>
      <dgm:spPr/>
    </dgm:pt>
    <dgm:pt modelId="{0A35705F-796F-4887-AB4D-0FD825838FEB}" type="pres">
      <dgm:prSet presAssocID="{94FF9CB4-E27C-476D-9D28-7BC99D7D4FF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051F5-CCB8-432A-9FD1-0C6F1EFA26F2}" type="pres">
      <dgm:prSet presAssocID="{18CF8A8C-06B7-4613-9302-1E760DFFA665}" presName="parTrans" presStyleLbl="bgSibTrans2D1" presStyleIdx="4" presStyleCnt="7"/>
      <dgm:spPr/>
    </dgm:pt>
    <dgm:pt modelId="{CC0859C6-031C-488E-953D-3A969F3AAAD9}" type="pres">
      <dgm:prSet presAssocID="{2F3DFF79-E7BB-49EC-B005-EBCAE9E77BF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5CA105-177C-44D4-8251-2D5875412F55}" type="pres">
      <dgm:prSet presAssocID="{A2D2780C-2E28-41CF-B1F7-C779C7666D52}" presName="parTrans" presStyleLbl="bgSibTrans2D1" presStyleIdx="5" presStyleCnt="7"/>
      <dgm:spPr/>
    </dgm:pt>
    <dgm:pt modelId="{D5695969-6122-4ABD-A7D2-E756CF796E70}" type="pres">
      <dgm:prSet presAssocID="{524D5ACA-99D7-4BD5-9BCB-06B16BF4598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A754D3-D4FB-41CC-80AF-4FE3A1ED730C}" type="pres">
      <dgm:prSet presAssocID="{09EB2A45-26E4-49DB-AB0D-2C4B4C95A606}" presName="parTrans" presStyleLbl="bgSibTrans2D1" presStyleIdx="6" presStyleCnt="7"/>
      <dgm:spPr/>
    </dgm:pt>
    <dgm:pt modelId="{9B38420E-62C9-4984-89E2-965494D377A4}" type="pres">
      <dgm:prSet presAssocID="{045A44FA-F779-4322-B327-4C777EDB8F0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892371-5F10-42D1-8DD6-1FA6AAC74CAE}" type="presOf" srcId="{2F3DFF79-E7BB-49EC-B005-EBCAE9E77BF0}" destId="{CC0859C6-031C-488E-953D-3A969F3AAAD9}" srcOrd="0" destOrd="0" presId="urn:microsoft.com/office/officeart/2005/8/layout/radial4"/>
    <dgm:cxn modelId="{180C2939-EE12-471C-983E-670D2628493D}" type="presOf" srcId="{A2D2780C-2E28-41CF-B1F7-C779C7666D52}" destId="{735CA105-177C-44D4-8251-2D5875412F55}" srcOrd="0" destOrd="0" presId="urn:microsoft.com/office/officeart/2005/8/layout/radial4"/>
    <dgm:cxn modelId="{5E525F40-32C9-423F-82FA-36A5F3D01315}" srcId="{8A97C9A4-F345-46F6-A545-94A2349CF9EC}" destId="{E2B9AB58-3D80-4130-A803-7AD67C10A19F}" srcOrd="0" destOrd="0" parTransId="{2DDB06D8-A753-45E3-8176-EE18C4343745}" sibTransId="{2A0006CB-8EBC-4D27-844F-9D95661F7A19}"/>
    <dgm:cxn modelId="{2288CAB8-E73F-4E9E-8CC9-64EEAB84094B}" type="presOf" srcId="{524D5ACA-99D7-4BD5-9BCB-06B16BF45984}" destId="{D5695969-6122-4ABD-A7D2-E756CF796E70}" srcOrd="0" destOrd="0" presId="urn:microsoft.com/office/officeart/2005/8/layout/radial4"/>
    <dgm:cxn modelId="{F808D976-8792-4508-9043-E0F0F1213F68}" srcId="{8A97C9A4-F345-46F6-A545-94A2349CF9EC}" destId="{BCE67935-2B2C-4AB8-81D1-B87DD06A4A9A}" srcOrd="2" destOrd="0" parTransId="{052EDF9B-8725-44E7-ACE2-EE5C104253D1}" sibTransId="{6F559C8B-A883-41D1-A4CF-0AE6B9601024}"/>
    <dgm:cxn modelId="{085B5BC4-549D-4FBA-AE39-16C4E564CD27}" type="presOf" srcId="{E2B9AB58-3D80-4130-A803-7AD67C10A19F}" destId="{0ED860C4-0DAC-4DB5-B49D-D93DE675BDA6}" srcOrd="0" destOrd="0" presId="urn:microsoft.com/office/officeart/2005/8/layout/radial4"/>
    <dgm:cxn modelId="{9641C795-A913-4496-A639-368EC95135E6}" type="presOf" srcId="{00A94DCD-5307-496E-B297-2FB23D6D7DD8}" destId="{1D061A76-F276-4428-AC67-0A09B0D23A36}" srcOrd="0" destOrd="0" presId="urn:microsoft.com/office/officeart/2005/8/layout/radial4"/>
    <dgm:cxn modelId="{2F044859-0546-482F-BE6A-8943B627EEC8}" type="presOf" srcId="{8A97C9A4-F345-46F6-A545-94A2349CF9EC}" destId="{8A6C1F42-A12D-427A-81AA-1AA4FF8E9709}" srcOrd="0" destOrd="0" presId="urn:microsoft.com/office/officeart/2005/8/layout/radial4"/>
    <dgm:cxn modelId="{08465FA3-75DF-481A-AF03-1E2857D3BC4D}" type="presOf" srcId="{DC44610A-7E71-4619-B703-114B1D0297B9}" destId="{454E017E-8E3C-4434-BD27-DDFA3803A37F}" srcOrd="0" destOrd="0" presId="urn:microsoft.com/office/officeart/2005/8/layout/radial4"/>
    <dgm:cxn modelId="{4C644263-5344-48B0-B4BF-BB54221AE713}" type="presOf" srcId="{052EDF9B-8725-44E7-ACE2-EE5C104253D1}" destId="{83126546-5C19-4981-AF64-32703F7466A3}" srcOrd="0" destOrd="0" presId="urn:microsoft.com/office/officeart/2005/8/layout/radial4"/>
    <dgm:cxn modelId="{28055511-1E53-4E9C-B582-E16DCC7A71AE}" type="presOf" srcId="{18CF8A8C-06B7-4613-9302-1E760DFFA665}" destId="{D18051F5-CCB8-432A-9FD1-0C6F1EFA26F2}" srcOrd="0" destOrd="0" presId="urn:microsoft.com/office/officeart/2005/8/layout/radial4"/>
    <dgm:cxn modelId="{480BFF4C-DFDF-45D5-AA77-66FB162E589A}" type="presOf" srcId="{09EB2A45-26E4-49DB-AB0D-2C4B4C95A606}" destId="{BDA754D3-D4FB-41CC-80AF-4FE3A1ED730C}" srcOrd="0" destOrd="0" presId="urn:microsoft.com/office/officeart/2005/8/layout/radial4"/>
    <dgm:cxn modelId="{E0C4AC55-E6EC-4D7C-94E0-4F329AF330ED}" srcId="{8A97C9A4-F345-46F6-A545-94A2349CF9EC}" destId="{2F3DFF79-E7BB-49EC-B005-EBCAE9E77BF0}" srcOrd="4" destOrd="0" parTransId="{18CF8A8C-06B7-4613-9302-1E760DFFA665}" sibTransId="{50A42B4B-DC81-45AB-8EC6-6B727EDD2EAF}"/>
    <dgm:cxn modelId="{57D5E875-20C6-4C47-AF25-EC7482CBCA5D}" type="presOf" srcId="{BCE67935-2B2C-4AB8-81D1-B87DD06A4A9A}" destId="{88FF92A6-C43B-4D4A-8F63-378BA7D55FA7}" srcOrd="0" destOrd="0" presId="urn:microsoft.com/office/officeart/2005/8/layout/radial4"/>
    <dgm:cxn modelId="{9D15DFB8-89D8-4C85-9BD9-A79C635089C5}" type="presOf" srcId="{84E33683-A08E-432C-8330-CA75EE882B1F}" destId="{2719DE84-5313-4309-88D3-190C3D7FA726}" srcOrd="0" destOrd="0" presId="urn:microsoft.com/office/officeart/2005/8/layout/radial4"/>
    <dgm:cxn modelId="{4FE8D64C-38FD-4ED0-831F-2EC13E6CE93A}" srcId="{80093CB4-7ACF-4512-8F00-31507165289C}" destId="{8A97C9A4-F345-46F6-A545-94A2349CF9EC}" srcOrd="0" destOrd="0" parTransId="{BC9E1ECB-1B20-4371-A22C-5B5BC3994AF3}" sibTransId="{F27286CE-97DF-404F-8F11-F5A3511BEF0E}"/>
    <dgm:cxn modelId="{78719137-C513-4394-87AC-3156E074D561}" type="presOf" srcId="{94FF9CB4-E27C-476D-9D28-7BC99D7D4FF1}" destId="{0A35705F-796F-4887-AB4D-0FD825838FEB}" srcOrd="0" destOrd="0" presId="urn:microsoft.com/office/officeart/2005/8/layout/radial4"/>
    <dgm:cxn modelId="{1C8ADD67-EB2E-4957-A3C9-3A9BC5E1AF7B}" type="presOf" srcId="{2DDB06D8-A753-45E3-8176-EE18C4343745}" destId="{A1EFB4D9-E893-4EC3-B4A1-4FCB6E4F171F}" srcOrd="0" destOrd="0" presId="urn:microsoft.com/office/officeart/2005/8/layout/radial4"/>
    <dgm:cxn modelId="{CD16EF57-9A92-46FC-BE51-D82746CA06CC}" srcId="{8A97C9A4-F345-46F6-A545-94A2349CF9EC}" destId="{00A94DCD-5307-496E-B297-2FB23D6D7DD8}" srcOrd="1" destOrd="0" parTransId="{DC44610A-7E71-4619-B703-114B1D0297B9}" sibTransId="{B4100EA9-7EB7-4D6F-8C21-BB5C85141E2F}"/>
    <dgm:cxn modelId="{8FA7F12F-0B20-4C62-8C60-6DFB783DC742}" type="presOf" srcId="{80093CB4-7ACF-4512-8F00-31507165289C}" destId="{D4B579CD-43D0-4316-94E4-2E1B6E8D16E7}" srcOrd="0" destOrd="0" presId="urn:microsoft.com/office/officeart/2005/8/layout/radial4"/>
    <dgm:cxn modelId="{1F8BD213-7922-4A9C-B200-80D252A849FA}" srcId="{8A97C9A4-F345-46F6-A545-94A2349CF9EC}" destId="{524D5ACA-99D7-4BD5-9BCB-06B16BF45984}" srcOrd="5" destOrd="0" parTransId="{A2D2780C-2E28-41CF-B1F7-C779C7666D52}" sibTransId="{84E7F08E-B1F3-427C-B626-3A09E5FA78A4}"/>
    <dgm:cxn modelId="{B663E90F-2DED-4C40-8D82-4D972E7AF0CB}" type="presOf" srcId="{045A44FA-F779-4322-B327-4C777EDB8F05}" destId="{9B38420E-62C9-4984-89E2-965494D377A4}" srcOrd="0" destOrd="0" presId="urn:microsoft.com/office/officeart/2005/8/layout/radial4"/>
    <dgm:cxn modelId="{2AAF33CE-ED52-4B21-83B4-0502B3D77765}" srcId="{8A97C9A4-F345-46F6-A545-94A2349CF9EC}" destId="{94FF9CB4-E27C-476D-9D28-7BC99D7D4FF1}" srcOrd="3" destOrd="0" parTransId="{84E33683-A08E-432C-8330-CA75EE882B1F}" sibTransId="{FFEA1950-8885-4AC0-8C3B-D8F283C475DE}"/>
    <dgm:cxn modelId="{780F6038-B5D0-4115-A8E1-1CBDDA6713B3}" srcId="{8A97C9A4-F345-46F6-A545-94A2349CF9EC}" destId="{045A44FA-F779-4322-B327-4C777EDB8F05}" srcOrd="6" destOrd="0" parTransId="{09EB2A45-26E4-49DB-AB0D-2C4B4C95A606}" sibTransId="{CDC77BA3-ABA1-4D9C-B4DD-7E252A613C70}"/>
    <dgm:cxn modelId="{42B91A50-34BE-4E58-BC53-5710DE660D4D}" type="presParOf" srcId="{D4B579CD-43D0-4316-94E4-2E1B6E8D16E7}" destId="{8A6C1F42-A12D-427A-81AA-1AA4FF8E9709}" srcOrd="0" destOrd="0" presId="urn:microsoft.com/office/officeart/2005/8/layout/radial4"/>
    <dgm:cxn modelId="{9F5BF955-7FC9-4B68-8AD8-E45B1A0AF4C3}" type="presParOf" srcId="{D4B579CD-43D0-4316-94E4-2E1B6E8D16E7}" destId="{A1EFB4D9-E893-4EC3-B4A1-4FCB6E4F171F}" srcOrd="1" destOrd="0" presId="urn:microsoft.com/office/officeart/2005/8/layout/radial4"/>
    <dgm:cxn modelId="{F1D13FAF-A6FF-4EC6-B04B-60039FCB4F44}" type="presParOf" srcId="{D4B579CD-43D0-4316-94E4-2E1B6E8D16E7}" destId="{0ED860C4-0DAC-4DB5-B49D-D93DE675BDA6}" srcOrd="2" destOrd="0" presId="urn:microsoft.com/office/officeart/2005/8/layout/radial4"/>
    <dgm:cxn modelId="{F6671C99-F7B5-4188-AAFF-D45F3FFBC9F9}" type="presParOf" srcId="{D4B579CD-43D0-4316-94E4-2E1B6E8D16E7}" destId="{454E017E-8E3C-4434-BD27-DDFA3803A37F}" srcOrd="3" destOrd="0" presId="urn:microsoft.com/office/officeart/2005/8/layout/radial4"/>
    <dgm:cxn modelId="{6713A105-EC7B-4513-89F2-D1475C905529}" type="presParOf" srcId="{D4B579CD-43D0-4316-94E4-2E1B6E8D16E7}" destId="{1D061A76-F276-4428-AC67-0A09B0D23A36}" srcOrd="4" destOrd="0" presId="urn:microsoft.com/office/officeart/2005/8/layout/radial4"/>
    <dgm:cxn modelId="{257A59E7-04A2-4724-B8A6-916D849B494F}" type="presParOf" srcId="{D4B579CD-43D0-4316-94E4-2E1B6E8D16E7}" destId="{83126546-5C19-4981-AF64-32703F7466A3}" srcOrd="5" destOrd="0" presId="urn:microsoft.com/office/officeart/2005/8/layout/radial4"/>
    <dgm:cxn modelId="{5F96C0A7-97F6-43E8-9A15-60EF17C8A267}" type="presParOf" srcId="{D4B579CD-43D0-4316-94E4-2E1B6E8D16E7}" destId="{88FF92A6-C43B-4D4A-8F63-378BA7D55FA7}" srcOrd="6" destOrd="0" presId="urn:microsoft.com/office/officeart/2005/8/layout/radial4"/>
    <dgm:cxn modelId="{7BAE03F9-DBED-45EE-B732-90EE2A334492}" type="presParOf" srcId="{D4B579CD-43D0-4316-94E4-2E1B6E8D16E7}" destId="{2719DE84-5313-4309-88D3-190C3D7FA726}" srcOrd="7" destOrd="0" presId="urn:microsoft.com/office/officeart/2005/8/layout/radial4"/>
    <dgm:cxn modelId="{2638EA12-50CD-4022-889F-8B4A73D541CA}" type="presParOf" srcId="{D4B579CD-43D0-4316-94E4-2E1B6E8D16E7}" destId="{0A35705F-796F-4887-AB4D-0FD825838FEB}" srcOrd="8" destOrd="0" presId="urn:microsoft.com/office/officeart/2005/8/layout/radial4"/>
    <dgm:cxn modelId="{7AD8A6F9-A5BD-4653-828B-2F34843204A1}" type="presParOf" srcId="{D4B579CD-43D0-4316-94E4-2E1B6E8D16E7}" destId="{D18051F5-CCB8-432A-9FD1-0C6F1EFA26F2}" srcOrd="9" destOrd="0" presId="urn:microsoft.com/office/officeart/2005/8/layout/radial4"/>
    <dgm:cxn modelId="{75152DE3-4583-496A-8588-54A1AA9575B9}" type="presParOf" srcId="{D4B579CD-43D0-4316-94E4-2E1B6E8D16E7}" destId="{CC0859C6-031C-488E-953D-3A969F3AAAD9}" srcOrd="10" destOrd="0" presId="urn:microsoft.com/office/officeart/2005/8/layout/radial4"/>
    <dgm:cxn modelId="{7859E16D-26C2-4EDE-83C9-0861A95202D5}" type="presParOf" srcId="{D4B579CD-43D0-4316-94E4-2E1B6E8D16E7}" destId="{735CA105-177C-44D4-8251-2D5875412F55}" srcOrd="11" destOrd="0" presId="urn:microsoft.com/office/officeart/2005/8/layout/radial4"/>
    <dgm:cxn modelId="{942F61E9-F5FD-4182-BEB3-710C0A01B732}" type="presParOf" srcId="{D4B579CD-43D0-4316-94E4-2E1B6E8D16E7}" destId="{D5695969-6122-4ABD-A7D2-E756CF796E70}" srcOrd="12" destOrd="0" presId="urn:microsoft.com/office/officeart/2005/8/layout/radial4"/>
    <dgm:cxn modelId="{5AD345EA-8E73-49D4-863E-AE0FAA8CD2DF}" type="presParOf" srcId="{D4B579CD-43D0-4316-94E4-2E1B6E8D16E7}" destId="{BDA754D3-D4FB-41CC-80AF-4FE3A1ED730C}" srcOrd="13" destOrd="0" presId="urn:microsoft.com/office/officeart/2005/8/layout/radial4"/>
    <dgm:cxn modelId="{7142FCF2-B000-45FA-8BB6-9FD3D2BAFEE4}" type="presParOf" srcId="{D4B579CD-43D0-4316-94E4-2E1B6E8D16E7}" destId="{9B38420E-62C9-4984-89E2-965494D377A4}" srcOrd="14" destOrd="0" presId="urn:microsoft.com/office/officeart/2005/8/layout/radial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C1F42-A12D-427A-81AA-1AA4FF8E9709}">
      <dsp:nvSpPr>
        <dsp:cNvPr id="0" name=""/>
        <dsp:cNvSpPr/>
      </dsp:nvSpPr>
      <dsp:spPr>
        <a:xfrm>
          <a:off x="1910824" y="1903812"/>
          <a:ext cx="1259328" cy="12593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Router</a:t>
          </a:r>
          <a:endParaRPr lang="zh-CN" altLang="en-US" sz="2300" kern="1200" dirty="0"/>
        </a:p>
      </dsp:txBody>
      <dsp:txXfrm>
        <a:off x="2095248" y="2088236"/>
        <a:ext cx="890480" cy="890480"/>
      </dsp:txXfrm>
    </dsp:sp>
    <dsp:sp modelId="{A1EFB4D9-E893-4EC3-B4A1-4FCB6E4F171F}">
      <dsp:nvSpPr>
        <dsp:cNvPr id="0" name=""/>
        <dsp:cNvSpPr/>
      </dsp:nvSpPr>
      <dsp:spPr>
        <a:xfrm rot="10800000">
          <a:off x="442148" y="2354021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860C4-0DAC-4DB5-B49D-D93DE675BDA6}">
      <dsp:nvSpPr>
        <dsp:cNvPr id="0" name=""/>
        <dsp:cNvSpPr/>
      </dsp:nvSpPr>
      <dsp:spPr>
        <a:xfrm>
          <a:off x="1384" y="2180864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/home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22039" y="2201519"/>
        <a:ext cx="840219" cy="663913"/>
      </dsp:txXfrm>
    </dsp:sp>
    <dsp:sp modelId="{454E017E-8E3C-4434-BD27-DDFA3803A37F}">
      <dsp:nvSpPr>
        <dsp:cNvPr id="0" name=""/>
        <dsp:cNvSpPr/>
      </dsp:nvSpPr>
      <dsp:spPr>
        <a:xfrm rot="12600000">
          <a:off x="630301" y="1651826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61A76-F276-4428-AC67-0A09B0D23A36}">
      <dsp:nvSpPr>
        <dsp:cNvPr id="0" name=""/>
        <dsp:cNvSpPr/>
      </dsp:nvSpPr>
      <dsp:spPr>
        <a:xfrm>
          <a:off x="282508" y="1131694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/list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303163" y="1152349"/>
        <a:ext cx="840219" cy="663913"/>
      </dsp:txXfrm>
    </dsp:sp>
    <dsp:sp modelId="{83126546-5C19-4981-AF64-32703F7466A3}">
      <dsp:nvSpPr>
        <dsp:cNvPr id="0" name=""/>
        <dsp:cNvSpPr/>
      </dsp:nvSpPr>
      <dsp:spPr>
        <a:xfrm rot="14400000">
          <a:off x="1144344" y="1137784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F92A6-C43B-4D4A-8F63-378BA7D55FA7}">
      <dsp:nvSpPr>
        <dsp:cNvPr id="0" name=""/>
        <dsp:cNvSpPr/>
      </dsp:nvSpPr>
      <dsp:spPr>
        <a:xfrm>
          <a:off x="1050553" y="363648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/detail</a:t>
          </a:r>
          <a:br>
            <a:rPr lang="en-US" altLang="zh-CN" sz="1400" kern="1200" dirty="0" smtClean="0"/>
          </a:b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1071208" y="384303"/>
        <a:ext cx="840219" cy="663913"/>
      </dsp:txXfrm>
    </dsp:sp>
    <dsp:sp modelId="{2719DE84-5313-4309-88D3-190C3D7FA726}">
      <dsp:nvSpPr>
        <dsp:cNvPr id="0" name=""/>
        <dsp:cNvSpPr/>
      </dsp:nvSpPr>
      <dsp:spPr>
        <a:xfrm rot="16200000">
          <a:off x="1846539" y="949631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5705F-796F-4887-AB4D-0FD825838FEB}">
      <dsp:nvSpPr>
        <dsp:cNvPr id="0" name=""/>
        <dsp:cNvSpPr/>
      </dsp:nvSpPr>
      <dsp:spPr>
        <a:xfrm>
          <a:off x="2099723" y="82524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/about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2120378" y="103179"/>
        <a:ext cx="840219" cy="663913"/>
      </dsp:txXfrm>
    </dsp:sp>
    <dsp:sp modelId="{D18051F5-CCB8-432A-9FD1-0C6F1EFA26F2}">
      <dsp:nvSpPr>
        <dsp:cNvPr id="0" name=""/>
        <dsp:cNvSpPr/>
      </dsp:nvSpPr>
      <dsp:spPr>
        <a:xfrm rot="18000000">
          <a:off x="2548734" y="1137784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859C6-031C-488E-953D-3A969F3AAAD9}">
      <dsp:nvSpPr>
        <dsp:cNvPr id="0" name=""/>
        <dsp:cNvSpPr/>
      </dsp:nvSpPr>
      <dsp:spPr>
        <a:xfrm>
          <a:off x="3148893" y="363648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/order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3169548" y="384303"/>
        <a:ext cx="840219" cy="663913"/>
      </dsp:txXfrm>
    </dsp:sp>
    <dsp:sp modelId="{735CA105-177C-44D4-8251-2D5875412F55}">
      <dsp:nvSpPr>
        <dsp:cNvPr id="0" name=""/>
        <dsp:cNvSpPr/>
      </dsp:nvSpPr>
      <dsp:spPr>
        <a:xfrm rot="19800000">
          <a:off x="3062777" y="1651826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95969-6122-4ABD-A7D2-E756CF796E70}">
      <dsp:nvSpPr>
        <dsp:cNvPr id="0" name=""/>
        <dsp:cNvSpPr/>
      </dsp:nvSpPr>
      <dsp:spPr>
        <a:xfrm>
          <a:off x="3916939" y="1131694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/feedback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3937594" y="1152349"/>
        <a:ext cx="840219" cy="663913"/>
      </dsp:txXfrm>
    </dsp:sp>
    <dsp:sp modelId="{BDA754D3-D4FB-41CC-80AF-4FE3A1ED730C}">
      <dsp:nvSpPr>
        <dsp:cNvPr id="0" name=""/>
        <dsp:cNvSpPr/>
      </dsp:nvSpPr>
      <dsp:spPr>
        <a:xfrm>
          <a:off x="3250929" y="2354021"/>
          <a:ext cx="1387898" cy="35890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8420E-62C9-4984-89E2-965494D377A4}">
      <dsp:nvSpPr>
        <dsp:cNvPr id="0" name=""/>
        <dsp:cNvSpPr/>
      </dsp:nvSpPr>
      <dsp:spPr>
        <a:xfrm>
          <a:off x="4198063" y="2180864"/>
          <a:ext cx="881529" cy="705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/login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MVC</a:t>
          </a:r>
          <a:endParaRPr lang="zh-CN" altLang="en-US" sz="1400" kern="1200" dirty="0"/>
        </a:p>
      </dsp:txBody>
      <dsp:txXfrm>
        <a:off x="4218718" y="2201519"/>
        <a:ext cx="840219" cy="663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7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0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25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2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2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1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6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F638-78D7-418E-940F-B7D05A7D8FF8}" type="datetimeFigureOut">
              <a:rPr lang="zh-CN" altLang="en-US" smtClean="0"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F01B-9A51-4AF5-AD8A-E561236A7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0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4090797743"/>
              </p:ext>
            </p:extLst>
          </p:nvPr>
        </p:nvGraphicFramePr>
        <p:xfrm>
          <a:off x="3342054" y="429520"/>
          <a:ext cx="5080977" cy="324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上箭头标注 15"/>
          <p:cNvSpPr/>
          <p:nvPr/>
        </p:nvSpPr>
        <p:spPr>
          <a:xfrm>
            <a:off x="5268323" y="3675185"/>
            <a:ext cx="1228437" cy="1670095"/>
          </a:xfrm>
          <a:prstGeom prst="up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18" name="左箭头标注 17"/>
          <p:cNvSpPr/>
          <p:nvPr/>
        </p:nvSpPr>
        <p:spPr>
          <a:xfrm>
            <a:off x="6640946" y="3807069"/>
            <a:ext cx="1782085" cy="1604730"/>
          </a:xfrm>
          <a:prstGeom prst="left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2" name="右箭头标注 21"/>
          <p:cNvSpPr/>
          <p:nvPr/>
        </p:nvSpPr>
        <p:spPr>
          <a:xfrm>
            <a:off x="3454400" y="3807069"/>
            <a:ext cx="1653308" cy="1604730"/>
          </a:xfrm>
          <a:prstGeom prst="right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23" name="线形标注 1 22"/>
          <p:cNvSpPr/>
          <p:nvPr/>
        </p:nvSpPr>
        <p:spPr>
          <a:xfrm>
            <a:off x="9162473" y="1978461"/>
            <a:ext cx="1939636" cy="600364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 -&gt; 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4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gyj古映杰</dc:creator>
  <cp:lastModifiedBy>gyj古映杰</cp:lastModifiedBy>
  <cp:revision>4</cp:revision>
  <dcterms:created xsi:type="dcterms:W3CDTF">2016-12-22T09:20:50Z</dcterms:created>
  <dcterms:modified xsi:type="dcterms:W3CDTF">2016-12-22T09:51:13Z</dcterms:modified>
</cp:coreProperties>
</file>