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93CB4-7ACF-4512-8F00-31507165289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97C9A4-F345-46F6-A545-94A2349CF9EC}">
      <dgm:prSet phldrT="[文本]"/>
      <dgm:spPr>
        <a:ln>
          <a:noFill/>
        </a:ln>
      </dgm:spPr>
      <dgm:t>
        <a:bodyPr/>
        <a:lstStyle/>
        <a:p>
          <a:r>
            <a:rPr lang="en-US" altLang="zh-CN" dirty="0" smtClean="0"/>
            <a:t>Router</a:t>
          </a:r>
          <a:endParaRPr lang="zh-CN" altLang="en-US" dirty="0"/>
        </a:p>
      </dgm:t>
    </dgm:pt>
    <dgm:pt modelId="{BC9E1ECB-1B20-4371-A22C-5B5BC3994AF3}" type="parTrans" cxnId="{4FE8D64C-38FD-4ED0-831F-2EC13E6CE93A}">
      <dgm:prSet/>
      <dgm:spPr/>
      <dgm:t>
        <a:bodyPr/>
        <a:lstStyle/>
        <a:p>
          <a:endParaRPr lang="zh-CN" altLang="en-US"/>
        </a:p>
      </dgm:t>
    </dgm:pt>
    <dgm:pt modelId="{F27286CE-97DF-404F-8F11-F5A3511BEF0E}" type="sibTrans" cxnId="{4FE8D64C-38FD-4ED0-831F-2EC13E6CE93A}">
      <dgm:prSet/>
      <dgm:spPr/>
      <dgm:t>
        <a:bodyPr/>
        <a:lstStyle/>
        <a:p>
          <a:endParaRPr lang="zh-CN" altLang="en-US"/>
        </a:p>
      </dgm:t>
    </dgm:pt>
    <dgm:pt modelId="{E2B9AB58-3D80-4130-A803-7AD67C10A19F}">
      <dgm:prSet phldrT="[文本]"/>
      <dgm:spPr/>
      <dgm:t>
        <a:bodyPr/>
        <a:lstStyle/>
        <a:p>
          <a:r>
            <a:rPr lang="en-US" altLang="zh-CN" dirty="0" smtClean="0"/>
            <a:t>/home</a:t>
          </a:r>
        </a:p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2DDB06D8-A753-45E3-8176-EE18C4343745}" type="parTrans" cxnId="{5E525F40-32C9-423F-82FA-36A5F3D01315}">
      <dgm:prSet/>
      <dgm:spPr/>
      <dgm:t>
        <a:bodyPr/>
        <a:lstStyle/>
        <a:p>
          <a:endParaRPr lang="zh-CN" altLang="en-US"/>
        </a:p>
      </dgm:t>
    </dgm:pt>
    <dgm:pt modelId="{2A0006CB-8EBC-4D27-844F-9D95661F7A19}" type="sibTrans" cxnId="{5E525F40-32C9-423F-82FA-36A5F3D01315}">
      <dgm:prSet/>
      <dgm:spPr/>
      <dgm:t>
        <a:bodyPr/>
        <a:lstStyle/>
        <a:p>
          <a:endParaRPr lang="zh-CN" altLang="en-US"/>
        </a:p>
      </dgm:t>
    </dgm:pt>
    <dgm:pt modelId="{00A94DCD-5307-496E-B297-2FB23D6D7DD8}">
      <dgm:prSet phldrT="[文本]"/>
      <dgm:spPr/>
      <dgm:t>
        <a:bodyPr/>
        <a:lstStyle/>
        <a:p>
          <a:r>
            <a:rPr lang="en-US" altLang="zh-CN" dirty="0" smtClean="0"/>
            <a:t>/list</a:t>
          </a:r>
        </a:p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DC44610A-7E71-4619-B703-114B1D0297B9}" type="parTrans" cxnId="{CD16EF57-9A92-46FC-BE51-D82746CA06CC}">
      <dgm:prSet/>
      <dgm:spPr/>
      <dgm:t>
        <a:bodyPr/>
        <a:lstStyle/>
        <a:p>
          <a:endParaRPr lang="zh-CN" altLang="en-US"/>
        </a:p>
      </dgm:t>
    </dgm:pt>
    <dgm:pt modelId="{B4100EA9-7EB7-4D6F-8C21-BB5C85141E2F}" type="sibTrans" cxnId="{CD16EF57-9A92-46FC-BE51-D82746CA06CC}">
      <dgm:prSet/>
      <dgm:spPr/>
      <dgm:t>
        <a:bodyPr/>
        <a:lstStyle/>
        <a:p>
          <a:endParaRPr lang="zh-CN" altLang="en-US"/>
        </a:p>
      </dgm:t>
    </dgm:pt>
    <dgm:pt modelId="{BCE67935-2B2C-4AB8-81D1-B87DD06A4A9A}">
      <dgm:prSet phldrT="[文本]"/>
      <dgm:spPr/>
      <dgm:t>
        <a:bodyPr/>
        <a:lstStyle/>
        <a:p>
          <a:r>
            <a:rPr lang="en-US" altLang="zh-CN" dirty="0" smtClean="0"/>
            <a:t>/detail</a:t>
          </a:r>
          <a:br>
            <a:rPr lang="en-US" altLang="zh-CN" dirty="0" smtClean="0"/>
          </a:br>
          <a:r>
            <a:rPr lang="en-US" altLang="zh-CN" dirty="0" smtClean="0"/>
            <a:t>MVC</a:t>
          </a:r>
          <a:endParaRPr lang="zh-CN" altLang="en-US" dirty="0"/>
        </a:p>
      </dgm:t>
    </dgm:pt>
    <dgm:pt modelId="{052EDF9B-8725-44E7-ACE2-EE5C104253D1}" type="parTrans" cxnId="{F808D976-8792-4508-9043-E0F0F1213F68}">
      <dgm:prSet/>
      <dgm:spPr/>
      <dgm:t>
        <a:bodyPr/>
        <a:lstStyle/>
        <a:p>
          <a:endParaRPr lang="zh-CN" altLang="en-US"/>
        </a:p>
      </dgm:t>
    </dgm:pt>
    <dgm:pt modelId="{6F559C8B-A883-41D1-A4CF-0AE6B9601024}" type="sibTrans" cxnId="{F808D976-8792-4508-9043-E0F0F1213F68}">
      <dgm:prSet/>
      <dgm:spPr/>
      <dgm:t>
        <a:bodyPr/>
        <a:lstStyle/>
        <a:p>
          <a:endParaRPr lang="zh-CN" altLang="en-US"/>
        </a:p>
      </dgm:t>
    </dgm:pt>
    <dgm:pt modelId="{045A44FA-F779-4322-B327-4C777EDB8F05}">
      <dgm:prSet/>
      <dgm:spPr/>
      <dgm:t>
        <a:bodyPr/>
        <a:lstStyle/>
        <a:p>
          <a:r>
            <a:rPr lang="en-US" altLang="zh-CN" dirty="0" smtClean="0"/>
            <a:t>/login</a:t>
          </a:r>
        </a:p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09EB2A45-26E4-49DB-AB0D-2C4B4C95A606}" type="parTrans" cxnId="{780F6038-B5D0-4115-A8E1-1CBDDA6713B3}">
      <dgm:prSet/>
      <dgm:spPr/>
      <dgm:t>
        <a:bodyPr/>
        <a:lstStyle/>
        <a:p>
          <a:endParaRPr lang="zh-CN" altLang="en-US"/>
        </a:p>
      </dgm:t>
    </dgm:pt>
    <dgm:pt modelId="{CDC77BA3-ABA1-4D9C-B4DD-7E252A613C70}" type="sibTrans" cxnId="{780F6038-B5D0-4115-A8E1-1CBDDA6713B3}">
      <dgm:prSet/>
      <dgm:spPr/>
      <dgm:t>
        <a:bodyPr/>
        <a:lstStyle/>
        <a:p>
          <a:endParaRPr lang="zh-CN" altLang="en-US"/>
        </a:p>
      </dgm:t>
    </dgm:pt>
    <dgm:pt modelId="{94FF9CB4-E27C-476D-9D28-7BC99D7D4FF1}">
      <dgm:prSet/>
      <dgm:spPr/>
      <dgm:t>
        <a:bodyPr/>
        <a:lstStyle/>
        <a:p>
          <a:r>
            <a:rPr lang="en-US" altLang="zh-CN" dirty="0" smtClean="0"/>
            <a:t>/about</a:t>
          </a:r>
        </a:p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84E33683-A08E-432C-8330-CA75EE882B1F}" type="parTrans" cxnId="{2AAF33CE-ED52-4B21-83B4-0502B3D77765}">
      <dgm:prSet/>
      <dgm:spPr/>
      <dgm:t>
        <a:bodyPr/>
        <a:lstStyle/>
        <a:p>
          <a:endParaRPr lang="zh-CN" altLang="en-US"/>
        </a:p>
      </dgm:t>
    </dgm:pt>
    <dgm:pt modelId="{FFEA1950-8885-4AC0-8C3B-D8F283C475DE}" type="sibTrans" cxnId="{2AAF33CE-ED52-4B21-83B4-0502B3D77765}">
      <dgm:prSet/>
      <dgm:spPr/>
      <dgm:t>
        <a:bodyPr/>
        <a:lstStyle/>
        <a:p>
          <a:endParaRPr lang="zh-CN" altLang="en-US"/>
        </a:p>
      </dgm:t>
    </dgm:pt>
    <dgm:pt modelId="{2F3DFF79-E7BB-49EC-B005-EBCAE9E77BF0}">
      <dgm:prSet/>
      <dgm:spPr/>
      <dgm:t>
        <a:bodyPr/>
        <a:lstStyle/>
        <a:p>
          <a:r>
            <a:rPr lang="en-US" altLang="zh-CN" dirty="0" smtClean="0"/>
            <a:t>/order</a:t>
          </a:r>
        </a:p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18CF8A8C-06B7-4613-9302-1E760DFFA665}" type="parTrans" cxnId="{E0C4AC55-E6EC-4D7C-94E0-4F329AF330ED}">
      <dgm:prSet/>
      <dgm:spPr/>
      <dgm:t>
        <a:bodyPr/>
        <a:lstStyle/>
        <a:p>
          <a:endParaRPr lang="zh-CN" altLang="en-US"/>
        </a:p>
      </dgm:t>
    </dgm:pt>
    <dgm:pt modelId="{50A42B4B-DC81-45AB-8EC6-6B727EDD2EAF}" type="sibTrans" cxnId="{E0C4AC55-E6EC-4D7C-94E0-4F329AF330ED}">
      <dgm:prSet/>
      <dgm:spPr/>
      <dgm:t>
        <a:bodyPr/>
        <a:lstStyle/>
        <a:p>
          <a:endParaRPr lang="zh-CN" altLang="en-US"/>
        </a:p>
      </dgm:t>
    </dgm:pt>
    <dgm:pt modelId="{524D5ACA-99D7-4BD5-9BCB-06B16BF45984}">
      <dgm:prSet/>
      <dgm:spPr/>
      <dgm:t>
        <a:bodyPr/>
        <a:lstStyle/>
        <a:p>
          <a:r>
            <a:rPr lang="en-US" altLang="zh-CN" dirty="0" smtClean="0"/>
            <a:t>/feedback</a:t>
          </a:r>
        </a:p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A2D2780C-2E28-41CF-B1F7-C779C7666D52}" type="parTrans" cxnId="{1F8BD213-7922-4A9C-B200-80D252A849FA}">
      <dgm:prSet/>
      <dgm:spPr/>
      <dgm:t>
        <a:bodyPr/>
        <a:lstStyle/>
        <a:p>
          <a:endParaRPr lang="zh-CN" altLang="en-US"/>
        </a:p>
      </dgm:t>
    </dgm:pt>
    <dgm:pt modelId="{84E7F08E-B1F3-427C-B626-3A09E5FA78A4}" type="sibTrans" cxnId="{1F8BD213-7922-4A9C-B200-80D252A849FA}">
      <dgm:prSet/>
      <dgm:spPr/>
      <dgm:t>
        <a:bodyPr/>
        <a:lstStyle/>
        <a:p>
          <a:endParaRPr lang="zh-CN" altLang="en-US"/>
        </a:p>
      </dgm:t>
    </dgm:pt>
    <dgm:pt modelId="{D4B579CD-43D0-4316-94E4-2E1B6E8D16E7}" type="pres">
      <dgm:prSet presAssocID="{80093CB4-7ACF-4512-8F00-31507165289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6C1F42-A12D-427A-81AA-1AA4FF8E9709}" type="pres">
      <dgm:prSet presAssocID="{8A97C9A4-F345-46F6-A545-94A2349CF9E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1EFB4D9-E893-4EC3-B4A1-4FCB6E4F171F}" type="pres">
      <dgm:prSet presAssocID="{2DDB06D8-A753-45E3-8176-EE18C4343745}" presName="parTrans" presStyleLbl="bgSibTrans2D1" presStyleIdx="0" presStyleCnt="7"/>
      <dgm:spPr/>
      <dgm:t>
        <a:bodyPr/>
        <a:lstStyle/>
        <a:p>
          <a:endParaRPr lang="zh-CN" altLang="en-US"/>
        </a:p>
      </dgm:t>
    </dgm:pt>
    <dgm:pt modelId="{0ED860C4-0DAC-4DB5-B49D-D93DE675BDA6}" type="pres">
      <dgm:prSet presAssocID="{E2B9AB58-3D80-4130-A803-7AD67C10A19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4E017E-8E3C-4434-BD27-DDFA3803A37F}" type="pres">
      <dgm:prSet presAssocID="{DC44610A-7E71-4619-B703-114B1D0297B9}" presName="parTrans" presStyleLbl="bgSibTrans2D1" presStyleIdx="1" presStyleCnt="7"/>
      <dgm:spPr/>
      <dgm:t>
        <a:bodyPr/>
        <a:lstStyle/>
        <a:p>
          <a:endParaRPr lang="zh-CN" altLang="en-US"/>
        </a:p>
      </dgm:t>
    </dgm:pt>
    <dgm:pt modelId="{1D061A76-F276-4428-AC67-0A09B0D23A36}" type="pres">
      <dgm:prSet presAssocID="{00A94DCD-5307-496E-B297-2FB23D6D7DD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126546-5C19-4981-AF64-32703F7466A3}" type="pres">
      <dgm:prSet presAssocID="{052EDF9B-8725-44E7-ACE2-EE5C104253D1}" presName="parTrans" presStyleLbl="bgSibTrans2D1" presStyleIdx="2" presStyleCnt="7"/>
      <dgm:spPr/>
      <dgm:t>
        <a:bodyPr/>
        <a:lstStyle/>
        <a:p>
          <a:endParaRPr lang="zh-CN" altLang="en-US"/>
        </a:p>
      </dgm:t>
    </dgm:pt>
    <dgm:pt modelId="{88FF92A6-C43B-4D4A-8F63-378BA7D55FA7}" type="pres">
      <dgm:prSet presAssocID="{BCE67935-2B2C-4AB8-81D1-B87DD06A4A9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19DE84-5313-4309-88D3-190C3D7FA726}" type="pres">
      <dgm:prSet presAssocID="{84E33683-A08E-432C-8330-CA75EE882B1F}" presName="parTrans" presStyleLbl="bgSibTrans2D1" presStyleIdx="3" presStyleCnt="7"/>
      <dgm:spPr/>
      <dgm:t>
        <a:bodyPr/>
        <a:lstStyle/>
        <a:p>
          <a:endParaRPr lang="zh-CN" altLang="en-US"/>
        </a:p>
      </dgm:t>
    </dgm:pt>
    <dgm:pt modelId="{0A35705F-796F-4887-AB4D-0FD825838FEB}" type="pres">
      <dgm:prSet presAssocID="{94FF9CB4-E27C-476D-9D28-7BC99D7D4FF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051F5-CCB8-432A-9FD1-0C6F1EFA26F2}" type="pres">
      <dgm:prSet presAssocID="{18CF8A8C-06B7-4613-9302-1E760DFFA665}" presName="parTrans" presStyleLbl="bgSibTrans2D1" presStyleIdx="4" presStyleCnt="7"/>
      <dgm:spPr/>
      <dgm:t>
        <a:bodyPr/>
        <a:lstStyle/>
        <a:p>
          <a:endParaRPr lang="zh-CN" altLang="en-US"/>
        </a:p>
      </dgm:t>
    </dgm:pt>
    <dgm:pt modelId="{CC0859C6-031C-488E-953D-3A969F3AAAD9}" type="pres">
      <dgm:prSet presAssocID="{2F3DFF79-E7BB-49EC-B005-EBCAE9E77BF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5CA105-177C-44D4-8251-2D5875412F55}" type="pres">
      <dgm:prSet presAssocID="{A2D2780C-2E28-41CF-B1F7-C779C7666D52}" presName="parTrans" presStyleLbl="bgSibTrans2D1" presStyleIdx="5" presStyleCnt="7"/>
      <dgm:spPr/>
      <dgm:t>
        <a:bodyPr/>
        <a:lstStyle/>
        <a:p>
          <a:endParaRPr lang="zh-CN" altLang="en-US"/>
        </a:p>
      </dgm:t>
    </dgm:pt>
    <dgm:pt modelId="{D5695969-6122-4ABD-A7D2-E756CF796E70}" type="pres">
      <dgm:prSet presAssocID="{524D5ACA-99D7-4BD5-9BCB-06B16BF4598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A754D3-D4FB-41CC-80AF-4FE3A1ED730C}" type="pres">
      <dgm:prSet presAssocID="{09EB2A45-26E4-49DB-AB0D-2C4B4C95A606}" presName="parTrans" presStyleLbl="bgSibTrans2D1" presStyleIdx="6" presStyleCnt="7"/>
      <dgm:spPr/>
      <dgm:t>
        <a:bodyPr/>
        <a:lstStyle/>
        <a:p>
          <a:endParaRPr lang="zh-CN" altLang="en-US"/>
        </a:p>
      </dgm:t>
    </dgm:pt>
    <dgm:pt modelId="{9B38420E-62C9-4984-89E2-965494D377A4}" type="pres">
      <dgm:prSet presAssocID="{045A44FA-F779-4322-B327-4C777EDB8F0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892371-5F10-42D1-8DD6-1FA6AAC74CAE}" type="presOf" srcId="{2F3DFF79-E7BB-49EC-B005-EBCAE9E77BF0}" destId="{CC0859C6-031C-488E-953D-3A969F3AAAD9}" srcOrd="0" destOrd="0" presId="urn:microsoft.com/office/officeart/2005/8/layout/radial4"/>
    <dgm:cxn modelId="{180C2939-EE12-471C-983E-670D2628493D}" type="presOf" srcId="{A2D2780C-2E28-41CF-B1F7-C779C7666D52}" destId="{735CA105-177C-44D4-8251-2D5875412F55}" srcOrd="0" destOrd="0" presId="urn:microsoft.com/office/officeart/2005/8/layout/radial4"/>
    <dgm:cxn modelId="{2288CAB8-E73F-4E9E-8CC9-64EEAB84094B}" type="presOf" srcId="{524D5ACA-99D7-4BD5-9BCB-06B16BF45984}" destId="{D5695969-6122-4ABD-A7D2-E756CF796E70}" srcOrd="0" destOrd="0" presId="urn:microsoft.com/office/officeart/2005/8/layout/radial4"/>
    <dgm:cxn modelId="{5E525F40-32C9-423F-82FA-36A5F3D01315}" srcId="{8A97C9A4-F345-46F6-A545-94A2349CF9EC}" destId="{E2B9AB58-3D80-4130-A803-7AD67C10A19F}" srcOrd="0" destOrd="0" parTransId="{2DDB06D8-A753-45E3-8176-EE18C4343745}" sibTransId="{2A0006CB-8EBC-4D27-844F-9D95661F7A19}"/>
    <dgm:cxn modelId="{F808D976-8792-4508-9043-E0F0F1213F68}" srcId="{8A97C9A4-F345-46F6-A545-94A2349CF9EC}" destId="{BCE67935-2B2C-4AB8-81D1-B87DD06A4A9A}" srcOrd="2" destOrd="0" parTransId="{052EDF9B-8725-44E7-ACE2-EE5C104253D1}" sibTransId="{6F559C8B-A883-41D1-A4CF-0AE6B9601024}"/>
    <dgm:cxn modelId="{085B5BC4-549D-4FBA-AE39-16C4E564CD27}" type="presOf" srcId="{E2B9AB58-3D80-4130-A803-7AD67C10A19F}" destId="{0ED860C4-0DAC-4DB5-B49D-D93DE675BDA6}" srcOrd="0" destOrd="0" presId="urn:microsoft.com/office/officeart/2005/8/layout/radial4"/>
    <dgm:cxn modelId="{9641C795-A913-4496-A639-368EC95135E6}" type="presOf" srcId="{00A94DCD-5307-496E-B297-2FB23D6D7DD8}" destId="{1D061A76-F276-4428-AC67-0A09B0D23A36}" srcOrd="0" destOrd="0" presId="urn:microsoft.com/office/officeart/2005/8/layout/radial4"/>
    <dgm:cxn modelId="{2F044859-0546-482F-BE6A-8943B627EEC8}" type="presOf" srcId="{8A97C9A4-F345-46F6-A545-94A2349CF9EC}" destId="{8A6C1F42-A12D-427A-81AA-1AA4FF8E9709}" srcOrd="0" destOrd="0" presId="urn:microsoft.com/office/officeart/2005/8/layout/radial4"/>
    <dgm:cxn modelId="{08465FA3-75DF-481A-AF03-1E2857D3BC4D}" type="presOf" srcId="{DC44610A-7E71-4619-B703-114B1D0297B9}" destId="{454E017E-8E3C-4434-BD27-DDFA3803A37F}" srcOrd="0" destOrd="0" presId="urn:microsoft.com/office/officeart/2005/8/layout/radial4"/>
    <dgm:cxn modelId="{4C644263-5344-48B0-B4BF-BB54221AE713}" type="presOf" srcId="{052EDF9B-8725-44E7-ACE2-EE5C104253D1}" destId="{83126546-5C19-4981-AF64-32703F7466A3}" srcOrd="0" destOrd="0" presId="urn:microsoft.com/office/officeart/2005/8/layout/radial4"/>
    <dgm:cxn modelId="{28055511-1E53-4E9C-B582-E16DCC7A71AE}" type="presOf" srcId="{18CF8A8C-06B7-4613-9302-1E760DFFA665}" destId="{D18051F5-CCB8-432A-9FD1-0C6F1EFA26F2}" srcOrd="0" destOrd="0" presId="urn:microsoft.com/office/officeart/2005/8/layout/radial4"/>
    <dgm:cxn modelId="{E0C4AC55-E6EC-4D7C-94E0-4F329AF330ED}" srcId="{8A97C9A4-F345-46F6-A545-94A2349CF9EC}" destId="{2F3DFF79-E7BB-49EC-B005-EBCAE9E77BF0}" srcOrd="4" destOrd="0" parTransId="{18CF8A8C-06B7-4613-9302-1E760DFFA665}" sibTransId="{50A42B4B-DC81-45AB-8EC6-6B727EDD2EAF}"/>
    <dgm:cxn modelId="{480BFF4C-DFDF-45D5-AA77-66FB162E589A}" type="presOf" srcId="{09EB2A45-26E4-49DB-AB0D-2C4B4C95A606}" destId="{BDA754D3-D4FB-41CC-80AF-4FE3A1ED730C}" srcOrd="0" destOrd="0" presId="urn:microsoft.com/office/officeart/2005/8/layout/radial4"/>
    <dgm:cxn modelId="{57D5E875-20C6-4C47-AF25-EC7482CBCA5D}" type="presOf" srcId="{BCE67935-2B2C-4AB8-81D1-B87DD06A4A9A}" destId="{88FF92A6-C43B-4D4A-8F63-378BA7D55FA7}" srcOrd="0" destOrd="0" presId="urn:microsoft.com/office/officeart/2005/8/layout/radial4"/>
    <dgm:cxn modelId="{9D15DFB8-89D8-4C85-9BD9-A79C635089C5}" type="presOf" srcId="{84E33683-A08E-432C-8330-CA75EE882B1F}" destId="{2719DE84-5313-4309-88D3-190C3D7FA726}" srcOrd="0" destOrd="0" presId="urn:microsoft.com/office/officeart/2005/8/layout/radial4"/>
    <dgm:cxn modelId="{4FE8D64C-38FD-4ED0-831F-2EC13E6CE93A}" srcId="{80093CB4-7ACF-4512-8F00-31507165289C}" destId="{8A97C9A4-F345-46F6-A545-94A2349CF9EC}" srcOrd="0" destOrd="0" parTransId="{BC9E1ECB-1B20-4371-A22C-5B5BC3994AF3}" sibTransId="{F27286CE-97DF-404F-8F11-F5A3511BEF0E}"/>
    <dgm:cxn modelId="{78719137-C513-4394-87AC-3156E074D561}" type="presOf" srcId="{94FF9CB4-E27C-476D-9D28-7BC99D7D4FF1}" destId="{0A35705F-796F-4887-AB4D-0FD825838FEB}" srcOrd="0" destOrd="0" presId="urn:microsoft.com/office/officeart/2005/8/layout/radial4"/>
    <dgm:cxn modelId="{1C8ADD67-EB2E-4957-A3C9-3A9BC5E1AF7B}" type="presOf" srcId="{2DDB06D8-A753-45E3-8176-EE18C4343745}" destId="{A1EFB4D9-E893-4EC3-B4A1-4FCB6E4F171F}" srcOrd="0" destOrd="0" presId="urn:microsoft.com/office/officeart/2005/8/layout/radial4"/>
    <dgm:cxn modelId="{CD16EF57-9A92-46FC-BE51-D82746CA06CC}" srcId="{8A97C9A4-F345-46F6-A545-94A2349CF9EC}" destId="{00A94DCD-5307-496E-B297-2FB23D6D7DD8}" srcOrd="1" destOrd="0" parTransId="{DC44610A-7E71-4619-B703-114B1D0297B9}" sibTransId="{B4100EA9-7EB7-4D6F-8C21-BB5C85141E2F}"/>
    <dgm:cxn modelId="{8FA7F12F-0B20-4C62-8C60-6DFB783DC742}" type="presOf" srcId="{80093CB4-7ACF-4512-8F00-31507165289C}" destId="{D4B579CD-43D0-4316-94E4-2E1B6E8D16E7}" srcOrd="0" destOrd="0" presId="urn:microsoft.com/office/officeart/2005/8/layout/radial4"/>
    <dgm:cxn modelId="{1F8BD213-7922-4A9C-B200-80D252A849FA}" srcId="{8A97C9A4-F345-46F6-A545-94A2349CF9EC}" destId="{524D5ACA-99D7-4BD5-9BCB-06B16BF45984}" srcOrd="5" destOrd="0" parTransId="{A2D2780C-2E28-41CF-B1F7-C779C7666D52}" sibTransId="{84E7F08E-B1F3-427C-B626-3A09E5FA78A4}"/>
    <dgm:cxn modelId="{B663E90F-2DED-4C40-8D82-4D972E7AF0CB}" type="presOf" srcId="{045A44FA-F779-4322-B327-4C777EDB8F05}" destId="{9B38420E-62C9-4984-89E2-965494D377A4}" srcOrd="0" destOrd="0" presId="urn:microsoft.com/office/officeart/2005/8/layout/radial4"/>
    <dgm:cxn modelId="{2AAF33CE-ED52-4B21-83B4-0502B3D77765}" srcId="{8A97C9A4-F345-46F6-A545-94A2349CF9EC}" destId="{94FF9CB4-E27C-476D-9D28-7BC99D7D4FF1}" srcOrd="3" destOrd="0" parTransId="{84E33683-A08E-432C-8330-CA75EE882B1F}" sibTransId="{FFEA1950-8885-4AC0-8C3B-D8F283C475DE}"/>
    <dgm:cxn modelId="{780F6038-B5D0-4115-A8E1-1CBDDA6713B3}" srcId="{8A97C9A4-F345-46F6-A545-94A2349CF9EC}" destId="{045A44FA-F779-4322-B327-4C777EDB8F05}" srcOrd="6" destOrd="0" parTransId="{09EB2A45-26E4-49DB-AB0D-2C4B4C95A606}" sibTransId="{CDC77BA3-ABA1-4D9C-B4DD-7E252A613C70}"/>
    <dgm:cxn modelId="{42B91A50-34BE-4E58-BC53-5710DE660D4D}" type="presParOf" srcId="{D4B579CD-43D0-4316-94E4-2E1B6E8D16E7}" destId="{8A6C1F42-A12D-427A-81AA-1AA4FF8E9709}" srcOrd="0" destOrd="0" presId="urn:microsoft.com/office/officeart/2005/8/layout/radial4"/>
    <dgm:cxn modelId="{9F5BF955-7FC9-4B68-8AD8-E45B1A0AF4C3}" type="presParOf" srcId="{D4B579CD-43D0-4316-94E4-2E1B6E8D16E7}" destId="{A1EFB4D9-E893-4EC3-B4A1-4FCB6E4F171F}" srcOrd="1" destOrd="0" presId="urn:microsoft.com/office/officeart/2005/8/layout/radial4"/>
    <dgm:cxn modelId="{F1D13FAF-A6FF-4EC6-B04B-60039FCB4F44}" type="presParOf" srcId="{D4B579CD-43D0-4316-94E4-2E1B6E8D16E7}" destId="{0ED860C4-0DAC-4DB5-B49D-D93DE675BDA6}" srcOrd="2" destOrd="0" presId="urn:microsoft.com/office/officeart/2005/8/layout/radial4"/>
    <dgm:cxn modelId="{F6671C99-F7B5-4188-AAFF-D45F3FFBC9F9}" type="presParOf" srcId="{D4B579CD-43D0-4316-94E4-2E1B6E8D16E7}" destId="{454E017E-8E3C-4434-BD27-DDFA3803A37F}" srcOrd="3" destOrd="0" presId="urn:microsoft.com/office/officeart/2005/8/layout/radial4"/>
    <dgm:cxn modelId="{6713A105-EC7B-4513-89F2-D1475C905529}" type="presParOf" srcId="{D4B579CD-43D0-4316-94E4-2E1B6E8D16E7}" destId="{1D061A76-F276-4428-AC67-0A09B0D23A36}" srcOrd="4" destOrd="0" presId="urn:microsoft.com/office/officeart/2005/8/layout/radial4"/>
    <dgm:cxn modelId="{257A59E7-04A2-4724-B8A6-916D849B494F}" type="presParOf" srcId="{D4B579CD-43D0-4316-94E4-2E1B6E8D16E7}" destId="{83126546-5C19-4981-AF64-32703F7466A3}" srcOrd="5" destOrd="0" presId="urn:microsoft.com/office/officeart/2005/8/layout/radial4"/>
    <dgm:cxn modelId="{5F96C0A7-97F6-43E8-9A15-60EF17C8A267}" type="presParOf" srcId="{D4B579CD-43D0-4316-94E4-2E1B6E8D16E7}" destId="{88FF92A6-C43B-4D4A-8F63-378BA7D55FA7}" srcOrd="6" destOrd="0" presId="urn:microsoft.com/office/officeart/2005/8/layout/radial4"/>
    <dgm:cxn modelId="{7BAE03F9-DBED-45EE-B732-90EE2A334492}" type="presParOf" srcId="{D4B579CD-43D0-4316-94E4-2E1B6E8D16E7}" destId="{2719DE84-5313-4309-88D3-190C3D7FA726}" srcOrd="7" destOrd="0" presId="urn:microsoft.com/office/officeart/2005/8/layout/radial4"/>
    <dgm:cxn modelId="{2638EA12-50CD-4022-889F-8B4A73D541CA}" type="presParOf" srcId="{D4B579CD-43D0-4316-94E4-2E1B6E8D16E7}" destId="{0A35705F-796F-4887-AB4D-0FD825838FEB}" srcOrd="8" destOrd="0" presId="urn:microsoft.com/office/officeart/2005/8/layout/radial4"/>
    <dgm:cxn modelId="{7AD8A6F9-A5BD-4653-828B-2F34843204A1}" type="presParOf" srcId="{D4B579CD-43D0-4316-94E4-2E1B6E8D16E7}" destId="{D18051F5-CCB8-432A-9FD1-0C6F1EFA26F2}" srcOrd="9" destOrd="0" presId="urn:microsoft.com/office/officeart/2005/8/layout/radial4"/>
    <dgm:cxn modelId="{75152DE3-4583-496A-8588-54A1AA9575B9}" type="presParOf" srcId="{D4B579CD-43D0-4316-94E4-2E1B6E8D16E7}" destId="{CC0859C6-031C-488E-953D-3A969F3AAAD9}" srcOrd="10" destOrd="0" presId="urn:microsoft.com/office/officeart/2005/8/layout/radial4"/>
    <dgm:cxn modelId="{7859E16D-26C2-4EDE-83C9-0861A95202D5}" type="presParOf" srcId="{D4B579CD-43D0-4316-94E4-2E1B6E8D16E7}" destId="{735CA105-177C-44D4-8251-2D5875412F55}" srcOrd="11" destOrd="0" presId="urn:microsoft.com/office/officeart/2005/8/layout/radial4"/>
    <dgm:cxn modelId="{942F61E9-F5FD-4182-BEB3-710C0A01B732}" type="presParOf" srcId="{D4B579CD-43D0-4316-94E4-2E1B6E8D16E7}" destId="{D5695969-6122-4ABD-A7D2-E756CF796E70}" srcOrd="12" destOrd="0" presId="urn:microsoft.com/office/officeart/2005/8/layout/radial4"/>
    <dgm:cxn modelId="{5AD345EA-8E73-49D4-863E-AE0FAA8CD2DF}" type="presParOf" srcId="{D4B579CD-43D0-4316-94E4-2E1B6E8D16E7}" destId="{BDA754D3-D4FB-41CC-80AF-4FE3A1ED730C}" srcOrd="13" destOrd="0" presId="urn:microsoft.com/office/officeart/2005/8/layout/radial4"/>
    <dgm:cxn modelId="{7142FCF2-B000-45FA-8BB6-9FD3D2BAFEE4}" type="presParOf" srcId="{D4B579CD-43D0-4316-94E4-2E1B6E8D16E7}" destId="{9B38420E-62C9-4984-89E2-965494D377A4}" srcOrd="14" destOrd="0" presId="urn:microsoft.com/office/officeart/2005/8/layout/radial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0FAD2C-E408-4C5E-A287-A2390B5934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4411FE-60E1-4106-8DF7-FEBB0ADD3F7A}">
      <dgm:prSet phldrT="[文本]"/>
      <dgm:spPr/>
      <dgm:t>
        <a:bodyPr/>
        <a:lstStyle/>
        <a:p>
          <a:r>
            <a:rPr lang="en-US" altLang="zh-CN" dirty="0" err="1" smtClean="0"/>
            <a:t>Controller.init</a:t>
          </a:r>
          <a:endParaRPr lang="zh-CN" altLang="en-US" dirty="0"/>
        </a:p>
      </dgm:t>
    </dgm:pt>
    <dgm:pt modelId="{572C0DFE-8CEB-4803-9B37-AFEA40284944}" type="parTrans" cxnId="{673987D7-E394-4464-86D9-864B6ADD77ED}">
      <dgm:prSet/>
      <dgm:spPr/>
      <dgm:t>
        <a:bodyPr/>
        <a:lstStyle/>
        <a:p>
          <a:endParaRPr lang="zh-CN" altLang="en-US"/>
        </a:p>
      </dgm:t>
    </dgm:pt>
    <dgm:pt modelId="{29A59251-F9FA-415E-858C-2E08EFE94B52}" type="sibTrans" cxnId="{673987D7-E394-4464-86D9-864B6ADD77ED}">
      <dgm:prSet/>
      <dgm:spPr/>
      <dgm:t>
        <a:bodyPr/>
        <a:lstStyle/>
        <a:p>
          <a:endParaRPr lang="zh-CN" altLang="en-US"/>
        </a:p>
      </dgm:t>
    </dgm:pt>
    <dgm:pt modelId="{6F789DE2-B6D6-44EF-B849-A80A42859FFA}">
      <dgm:prSet phldrT="[文本]"/>
      <dgm:spPr/>
      <dgm:t>
        <a:bodyPr/>
        <a:lstStyle/>
        <a:p>
          <a:r>
            <a:rPr lang="en-US" altLang="zh-CN" dirty="0" smtClean="0"/>
            <a:t>View-Engine</a:t>
          </a:r>
          <a:endParaRPr lang="zh-CN" altLang="en-US" dirty="0"/>
        </a:p>
      </dgm:t>
    </dgm:pt>
    <dgm:pt modelId="{186D0129-316A-4A75-A48B-9681ABB0E8ED}" type="parTrans" cxnId="{30FA97F9-00AB-4CBE-B28A-C8BC4508704A}">
      <dgm:prSet/>
      <dgm:spPr/>
      <dgm:t>
        <a:bodyPr/>
        <a:lstStyle/>
        <a:p>
          <a:endParaRPr lang="zh-CN" altLang="en-US"/>
        </a:p>
      </dgm:t>
    </dgm:pt>
    <dgm:pt modelId="{997DA984-B4E6-4F7E-8B9E-1CD4DC181902}" type="sibTrans" cxnId="{30FA97F9-00AB-4CBE-B28A-C8BC4508704A}">
      <dgm:prSet/>
      <dgm:spPr/>
      <dgm:t>
        <a:bodyPr/>
        <a:lstStyle/>
        <a:p>
          <a:endParaRPr lang="zh-CN" altLang="en-US"/>
        </a:p>
      </dgm:t>
    </dgm:pt>
    <dgm:pt modelId="{40F53994-5A36-4F7E-8B2F-7FF41A3E76B4}">
      <dgm:prSet phldrT="[文本]"/>
      <dgm:spPr/>
      <dgm:t>
        <a:bodyPr/>
        <a:lstStyle/>
        <a:p>
          <a:r>
            <a:rPr lang="en-US" altLang="zh-CN" dirty="0" smtClean="0"/>
            <a:t>HTML</a:t>
          </a:r>
          <a:endParaRPr lang="zh-CN" altLang="en-US" dirty="0"/>
        </a:p>
      </dgm:t>
    </dgm:pt>
    <dgm:pt modelId="{9F7AF5F9-5F6F-4F18-889A-39D70223058C}" type="sibTrans" cxnId="{274FDBE9-23B5-4637-B69A-3ED74A92050F}">
      <dgm:prSet/>
      <dgm:spPr/>
      <dgm:t>
        <a:bodyPr/>
        <a:lstStyle/>
        <a:p>
          <a:endParaRPr lang="zh-CN" altLang="en-US"/>
        </a:p>
      </dgm:t>
    </dgm:pt>
    <dgm:pt modelId="{E57F9F06-2BC6-4431-B9FF-6EB385993960}" type="parTrans" cxnId="{274FDBE9-23B5-4637-B69A-3ED74A92050F}">
      <dgm:prSet/>
      <dgm:spPr/>
      <dgm:t>
        <a:bodyPr/>
        <a:lstStyle/>
        <a:p>
          <a:endParaRPr lang="zh-CN" altLang="en-US"/>
        </a:p>
      </dgm:t>
    </dgm:pt>
    <dgm:pt modelId="{202D2FB0-99C7-4E83-99FE-9A75B8498FC2}">
      <dgm:prSet phldrT="[文本]"/>
      <dgm:spPr/>
      <dgm:t>
        <a:bodyPr/>
        <a:lstStyle/>
        <a:p>
          <a:r>
            <a:rPr lang="en-US" altLang="zh-CN" dirty="0" smtClean="0"/>
            <a:t>DOM</a:t>
          </a:r>
          <a:endParaRPr lang="zh-CN" altLang="en-US" dirty="0"/>
        </a:p>
      </dgm:t>
    </dgm:pt>
    <dgm:pt modelId="{1EFA4B91-B64B-4AEF-AAE4-5DA5A7EE2918}" type="parTrans" cxnId="{70433F0B-2B94-41D3-953D-BEC3E753AE57}">
      <dgm:prSet/>
      <dgm:spPr/>
      <dgm:t>
        <a:bodyPr/>
        <a:lstStyle/>
        <a:p>
          <a:endParaRPr lang="zh-CN" altLang="en-US"/>
        </a:p>
      </dgm:t>
    </dgm:pt>
    <dgm:pt modelId="{AA3F2173-B93C-48FF-8A9C-DD283856D959}" type="sibTrans" cxnId="{70433F0B-2B94-41D3-953D-BEC3E753AE57}">
      <dgm:prSet/>
      <dgm:spPr/>
      <dgm:t>
        <a:bodyPr/>
        <a:lstStyle/>
        <a:p>
          <a:endParaRPr lang="zh-CN" altLang="en-US"/>
        </a:p>
      </dgm:t>
    </dgm:pt>
    <dgm:pt modelId="{BF4070B3-998F-493C-B90E-C7B8E0FA334E}">
      <dgm:prSet phldrT="[文本]"/>
      <dgm:spPr/>
      <dgm:t>
        <a:bodyPr/>
        <a:lstStyle/>
        <a:p>
          <a:r>
            <a:rPr lang="en-US" altLang="zh-CN" dirty="0" smtClean="0"/>
            <a:t>NATIVE-UI</a:t>
          </a:r>
          <a:endParaRPr lang="zh-CN" altLang="en-US" dirty="0"/>
        </a:p>
      </dgm:t>
    </dgm:pt>
    <dgm:pt modelId="{EC328EA6-FA9F-46ED-9E82-C47E34F732AC}" type="parTrans" cxnId="{ACA8BC35-FF68-4024-B806-FCF4E959489F}">
      <dgm:prSet/>
      <dgm:spPr/>
      <dgm:t>
        <a:bodyPr/>
        <a:lstStyle/>
        <a:p>
          <a:endParaRPr lang="zh-CN" altLang="en-US"/>
        </a:p>
      </dgm:t>
    </dgm:pt>
    <dgm:pt modelId="{08ED0850-F9BF-4B49-8D69-CDB1A13DF54A}" type="sibTrans" cxnId="{ACA8BC35-FF68-4024-B806-FCF4E959489F}">
      <dgm:prSet/>
      <dgm:spPr/>
      <dgm:t>
        <a:bodyPr/>
        <a:lstStyle/>
        <a:p>
          <a:endParaRPr lang="zh-CN" altLang="en-US"/>
        </a:p>
      </dgm:t>
    </dgm:pt>
    <dgm:pt modelId="{F62123DF-2C4D-4F89-B665-48B4BE66F13B}">
      <dgm:prSet phldrT="[文本]"/>
      <dgm:spPr/>
      <dgm:t>
        <a:bodyPr/>
        <a:lstStyle/>
        <a:p>
          <a:r>
            <a:rPr lang="en-US" altLang="zh-CN" dirty="0" smtClean="0"/>
            <a:t>VR</a:t>
          </a:r>
          <a:endParaRPr lang="zh-CN" altLang="en-US" dirty="0"/>
        </a:p>
      </dgm:t>
    </dgm:pt>
    <dgm:pt modelId="{1E5CAC3B-9132-44EB-B2C2-EAC552551AA9}" type="parTrans" cxnId="{C1E9D088-F1DC-4D17-A610-B33C3E7D8A85}">
      <dgm:prSet/>
      <dgm:spPr/>
      <dgm:t>
        <a:bodyPr/>
        <a:lstStyle/>
        <a:p>
          <a:endParaRPr lang="zh-CN" altLang="en-US"/>
        </a:p>
      </dgm:t>
    </dgm:pt>
    <dgm:pt modelId="{CA79097C-653D-4EDF-85F8-65ED62038D24}" type="sibTrans" cxnId="{C1E9D088-F1DC-4D17-A610-B33C3E7D8A85}">
      <dgm:prSet/>
      <dgm:spPr/>
      <dgm:t>
        <a:bodyPr/>
        <a:lstStyle/>
        <a:p>
          <a:endParaRPr lang="zh-CN" altLang="en-US"/>
        </a:p>
      </dgm:t>
    </dgm:pt>
    <dgm:pt modelId="{099E4CB5-C895-45A8-8D65-3D42C87A8F5E}">
      <dgm:prSet phldrT="[文本]"/>
      <dgm:spPr/>
      <dgm:t>
        <a:bodyPr/>
        <a:lstStyle/>
        <a:p>
          <a:r>
            <a:rPr lang="en-US" altLang="zh-CN" dirty="0" smtClean="0"/>
            <a:t>AR</a:t>
          </a:r>
          <a:endParaRPr lang="zh-CN" altLang="en-US" dirty="0"/>
        </a:p>
      </dgm:t>
    </dgm:pt>
    <dgm:pt modelId="{C357C878-F141-4092-A0E7-8CF69460AF80}" type="parTrans" cxnId="{2D756508-F773-4DA1-B1F5-56995197CEDC}">
      <dgm:prSet/>
      <dgm:spPr/>
      <dgm:t>
        <a:bodyPr/>
        <a:lstStyle/>
        <a:p>
          <a:endParaRPr lang="zh-CN" altLang="en-US"/>
        </a:p>
      </dgm:t>
    </dgm:pt>
    <dgm:pt modelId="{12E9B595-6046-416D-BE56-C225735B5C80}" type="sibTrans" cxnId="{2D756508-F773-4DA1-B1F5-56995197CEDC}">
      <dgm:prSet/>
      <dgm:spPr/>
      <dgm:t>
        <a:bodyPr/>
        <a:lstStyle/>
        <a:p>
          <a:endParaRPr lang="zh-CN" altLang="en-US"/>
        </a:p>
      </dgm:t>
    </dgm:pt>
    <dgm:pt modelId="{28BE4CAB-4407-4806-A2F9-4E831D3CBC8A}">
      <dgm:prSet phldrT="[文本]"/>
      <dgm:spPr/>
      <dgm:t>
        <a:bodyPr/>
        <a:lstStyle/>
        <a:p>
          <a:r>
            <a:rPr lang="en-US" altLang="zh-CN" dirty="0" smtClean="0"/>
            <a:t>OTHER</a:t>
          </a:r>
          <a:endParaRPr lang="zh-CN" altLang="en-US" dirty="0"/>
        </a:p>
      </dgm:t>
    </dgm:pt>
    <dgm:pt modelId="{062527FD-D4EA-4384-A03A-C8F5BEF332E8}" type="parTrans" cxnId="{E42B477F-40EC-4FEC-83E7-D7E91D4637AD}">
      <dgm:prSet/>
      <dgm:spPr/>
      <dgm:t>
        <a:bodyPr/>
        <a:lstStyle/>
        <a:p>
          <a:endParaRPr lang="zh-CN" altLang="en-US"/>
        </a:p>
      </dgm:t>
    </dgm:pt>
    <dgm:pt modelId="{2BD54067-AF53-4D7A-BB9F-35A877D01B15}" type="sibTrans" cxnId="{E42B477F-40EC-4FEC-83E7-D7E91D4637AD}">
      <dgm:prSet/>
      <dgm:spPr/>
      <dgm:t>
        <a:bodyPr/>
        <a:lstStyle/>
        <a:p>
          <a:endParaRPr lang="zh-CN" altLang="en-US"/>
        </a:p>
      </dgm:t>
    </dgm:pt>
    <dgm:pt modelId="{39F7BC9D-8893-4292-858D-2349D58BA14F}" type="pres">
      <dgm:prSet presAssocID="{570FAD2C-E408-4C5E-A287-A2390B5934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E77443-7436-483B-AB84-66C008BEC626}" type="pres">
      <dgm:prSet presAssocID="{064411FE-60E1-4106-8DF7-FEBB0ADD3F7A}" presName="root1" presStyleCnt="0"/>
      <dgm:spPr/>
    </dgm:pt>
    <dgm:pt modelId="{AA768EF5-C546-4767-BD28-791295527D49}" type="pres">
      <dgm:prSet presAssocID="{064411FE-60E1-4106-8DF7-FEBB0ADD3F7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2D4165-597C-481C-A974-3BC3B85B7B96}" type="pres">
      <dgm:prSet presAssocID="{064411FE-60E1-4106-8DF7-FEBB0ADD3F7A}" presName="level2hierChild" presStyleCnt="0"/>
      <dgm:spPr/>
    </dgm:pt>
    <dgm:pt modelId="{53243C77-B35D-4E1B-88A1-5ABD8B509724}" type="pres">
      <dgm:prSet presAssocID="{186D0129-316A-4A75-A48B-9681ABB0E8ED}" presName="conn2-1" presStyleLbl="parChTrans1D2" presStyleIdx="0" presStyleCnt="1"/>
      <dgm:spPr/>
    </dgm:pt>
    <dgm:pt modelId="{A34BBFCA-86B5-43B9-80F4-D78B917A06DE}" type="pres">
      <dgm:prSet presAssocID="{186D0129-316A-4A75-A48B-9681ABB0E8ED}" presName="connTx" presStyleLbl="parChTrans1D2" presStyleIdx="0" presStyleCnt="1"/>
      <dgm:spPr/>
    </dgm:pt>
    <dgm:pt modelId="{BFB9DFE7-538F-4CA7-AA9C-1751E6EEEF58}" type="pres">
      <dgm:prSet presAssocID="{6F789DE2-B6D6-44EF-B849-A80A42859FFA}" presName="root2" presStyleCnt="0"/>
      <dgm:spPr/>
    </dgm:pt>
    <dgm:pt modelId="{978F9541-04E7-4032-8FBE-8D3E63F0B44F}" type="pres">
      <dgm:prSet presAssocID="{6F789DE2-B6D6-44EF-B849-A80A42859FF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06C66F-8048-4DFB-9F96-94F49F5CE22A}" type="pres">
      <dgm:prSet presAssocID="{6F789DE2-B6D6-44EF-B849-A80A42859FFA}" presName="level3hierChild" presStyleCnt="0"/>
      <dgm:spPr/>
    </dgm:pt>
    <dgm:pt modelId="{7EF16D9F-B11D-4976-B2F1-5BDBD612DC55}" type="pres">
      <dgm:prSet presAssocID="{E57F9F06-2BC6-4431-B9FF-6EB385993960}" presName="conn2-1" presStyleLbl="parChTrans1D3" presStyleIdx="0" presStyleCnt="6"/>
      <dgm:spPr/>
    </dgm:pt>
    <dgm:pt modelId="{72297C24-E94E-406E-BDE5-5E0B3ED2E607}" type="pres">
      <dgm:prSet presAssocID="{E57F9F06-2BC6-4431-B9FF-6EB385993960}" presName="connTx" presStyleLbl="parChTrans1D3" presStyleIdx="0" presStyleCnt="6"/>
      <dgm:spPr/>
    </dgm:pt>
    <dgm:pt modelId="{40F9412B-7093-4052-99CE-E3545233B6E2}" type="pres">
      <dgm:prSet presAssocID="{40F53994-5A36-4F7E-8B2F-7FF41A3E76B4}" presName="root2" presStyleCnt="0"/>
      <dgm:spPr/>
    </dgm:pt>
    <dgm:pt modelId="{AA3D7ADC-30B1-4094-8B62-85BBD9B9F70F}" type="pres">
      <dgm:prSet presAssocID="{40F53994-5A36-4F7E-8B2F-7FF41A3E76B4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7CE29C-1749-4FD8-9ADD-5B01AF51FD03}" type="pres">
      <dgm:prSet presAssocID="{40F53994-5A36-4F7E-8B2F-7FF41A3E76B4}" presName="level3hierChild" presStyleCnt="0"/>
      <dgm:spPr/>
    </dgm:pt>
    <dgm:pt modelId="{9A54E787-4006-479D-BD0F-860618DA421A}" type="pres">
      <dgm:prSet presAssocID="{1EFA4B91-B64B-4AEF-AAE4-5DA5A7EE2918}" presName="conn2-1" presStyleLbl="parChTrans1D3" presStyleIdx="1" presStyleCnt="6"/>
      <dgm:spPr/>
    </dgm:pt>
    <dgm:pt modelId="{4FF39A0D-D91E-4AEC-A4ED-5FA347B63E43}" type="pres">
      <dgm:prSet presAssocID="{1EFA4B91-B64B-4AEF-AAE4-5DA5A7EE2918}" presName="connTx" presStyleLbl="parChTrans1D3" presStyleIdx="1" presStyleCnt="6"/>
      <dgm:spPr/>
    </dgm:pt>
    <dgm:pt modelId="{1851B538-3746-47B5-AA29-35C6B1391ADC}" type="pres">
      <dgm:prSet presAssocID="{202D2FB0-99C7-4E83-99FE-9A75B8498FC2}" presName="root2" presStyleCnt="0"/>
      <dgm:spPr/>
    </dgm:pt>
    <dgm:pt modelId="{34D20DA7-9694-4AC4-9BFB-3B7566B37102}" type="pres">
      <dgm:prSet presAssocID="{202D2FB0-99C7-4E83-99FE-9A75B8498FC2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FCA19D-A3F2-4360-930B-46538C231DC6}" type="pres">
      <dgm:prSet presAssocID="{202D2FB0-99C7-4E83-99FE-9A75B8498FC2}" presName="level3hierChild" presStyleCnt="0"/>
      <dgm:spPr/>
    </dgm:pt>
    <dgm:pt modelId="{A9277F04-0AE5-455E-98F3-481CB63385A5}" type="pres">
      <dgm:prSet presAssocID="{EC328EA6-FA9F-46ED-9E82-C47E34F732AC}" presName="conn2-1" presStyleLbl="parChTrans1D3" presStyleIdx="2" presStyleCnt="6"/>
      <dgm:spPr/>
    </dgm:pt>
    <dgm:pt modelId="{D8409561-2B69-4309-94B2-AE96694B0D41}" type="pres">
      <dgm:prSet presAssocID="{EC328EA6-FA9F-46ED-9E82-C47E34F732AC}" presName="connTx" presStyleLbl="parChTrans1D3" presStyleIdx="2" presStyleCnt="6"/>
      <dgm:spPr/>
    </dgm:pt>
    <dgm:pt modelId="{E6929E7B-7045-41CE-B25B-63B5B2935E42}" type="pres">
      <dgm:prSet presAssocID="{BF4070B3-998F-493C-B90E-C7B8E0FA334E}" presName="root2" presStyleCnt="0"/>
      <dgm:spPr/>
    </dgm:pt>
    <dgm:pt modelId="{10D44A70-7CD1-4DB4-AF54-3B969FAA504E}" type="pres">
      <dgm:prSet presAssocID="{BF4070B3-998F-493C-B90E-C7B8E0FA334E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A15ADB-2646-46F2-8652-9C95BD390DB6}" type="pres">
      <dgm:prSet presAssocID="{BF4070B3-998F-493C-B90E-C7B8E0FA334E}" presName="level3hierChild" presStyleCnt="0"/>
      <dgm:spPr/>
    </dgm:pt>
    <dgm:pt modelId="{CEBFEB02-D131-413D-A95D-5F2FB5532674}" type="pres">
      <dgm:prSet presAssocID="{1E5CAC3B-9132-44EB-B2C2-EAC552551AA9}" presName="conn2-1" presStyleLbl="parChTrans1D3" presStyleIdx="3" presStyleCnt="6"/>
      <dgm:spPr/>
    </dgm:pt>
    <dgm:pt modelId="{31AAAFD5-F4FE-4C52-8124-1AC0D60FC618}" type="pres">
      <dgm:prSet presAssocID="{1E5CAC3B-9132-44EB-B2C2-EAC552551AA9}" presName="connTx" presStyleLbl="parChTrans1D3" presStyleIdx="3" presStyleCnt="6"/>
      <dgm:spPr/>
    </dgm:pt>
    <dgm:pt modelId="{4C167F8E-91C1-4238-A951-274CCD2859B4}" type="pres">
      <dgm:prSet presAssocID="{F62123DF-2C4D-4F89-B665-48B4BE66F13B}" presName="root2" presStyleCnt="0"/>
      <dgm:spPr/>
    </dgm:pt>
    <dgm:pt modelId="{AA415A53-6D3E-45CA-BF4A-B467E84A49FA}" type="pres">
      <dgm:prSet presAssocID="{F62123DF-2C4D-4F89-B665-48B4BE66F13B}" presName="LevelTwoTextNode" presStyleLbl="node3" presStyleIdx="3" presStyleCnt="6">
        <dgm:presLayoutVars>
          <dgm:chPref val="3"/>
        </dgm:presLayoutVars>
      </dgm:prSet>
      <dgm:spPr/>
    </dgm:pt>
    <dgm:pt modelId="{7FEA9EFB-F024-497D-A05D-CBE723545E3D}" type="pres">
      <dgm:prSet presAssocID="{F62123DF-2C4D-4F89-B665-48B4BE66F13B}" presName="level3hierChild" presStyleCnt="0"/>
      <dgm:spPr/>
    </dgm:pt>
    <dgm:pt modelId="{113D572B-4BF5-438D-B8DF-9C6781261F0A}" type="pres">
      <dgm:prSet presAssocID="{C357C878-F141-4092-A0E7-8CF69460AF80}" presName="conn2-1" presStyleLbl="parChTrans1D3" presStyleIdx="4" presStyleCnt="6"/>
      <dgm:spPr/>
    </dgm:pt>
    <dgm:pt modelId="{25276E55-8FAC-44D3-9D64-450D7B597E36}" type="pres">
      <dgm:prSet presAssocID="{C357C878-F141-4092-A0E7-8CF69460AF80}" presName="connTx" presStyleLbl="parChTrans1D3" presStyleIdx="4" presStyleCnt="6"/>
      <dgm:spPr/>
    </dgm:pt>
    <dgm:pt modelId="{2A035F50-3729-48B5-9C29-52A8464C6708}" type="pres">
      <dgm:prSet presAssocID="{099E4CB5-C895-45A8-8D65-3D42C87A8F5E}" presName="root2" presStyleCnt="0"/>
      <dgm:spPr/>
    </dgm:pt>
    <dgm:pt modelId="{9FC6C4DF-09CB-4A66-B54F-09F796536F91}" type="pres">
      <dgm:prSet presAssocID="{099E4CB5-C895-45A8-8D65-3D42C87A8F5E}" presName="LevelTwoTextNode" presStyleLbl="node3" presStyleIdx="4" presStyleCnt="6">
        <dgm:presLayoutVars>
          <dgm:chPref val="3"/>
        </dgm:presLayoutVars>
      </dgm:prSet>
      <dgm:spPr/>
    </dgm:pt>
    <dgm:pt modelId="{5E8D4F40-E390-437A-9D86-17A234B6BEDF}" type="pres">
      <dgm:prSet presAssocID="{099E4CB5-C895-45A8-8D65-3D42C87A8F5E}" presName="level3hierChild" presStyleCnt="0"/>
      <dgm:spPr/>
    </dgm:pt>
    <dgm:pt modelId="{B8FFCF6F-DD4C-4CAC-94EF-1C42808DCDFE}" type="pres">
      <dgm:prSet presAssocID="{062527FD-D4EA-4384-A03A-C8F5BEF332E8}" presName="conn2-1" presStyleLbl="parChTrans1D3" presStyleIdx="5" presStyleCnt="6"/>
      <dgm:spPr/>
    </dgm:pt>
    <dgm:pt modelId="{8DB15C39-AAF7-411F-B5A8-9DCB29299678}" type="pres">
      <dgm:prSet presAssocID="{062527FD-D4EA-4384-A03A-C8F5BEF332E8}" presName="connTx" presStyleLbl="parChTrans1D3" presStyleIdx="5" presStyleCnt="6"/>
      <dgm:spPr/>
    </dgm:pt>
    <dgm:pt modelId="{085A506F-3479-4868-A1EA-F0AC0D63762C}" type="pres">
      <dgm:prSet presAssocID="{28BE4CAB-4407-4806-A2F9-4E831D3CBC8A}" presName="root2" presStyleCnt="0"/>
      <dgm:spPr/>
    </dgm:pt>
    <dgm:pt modelId="{C65E1F98-44C4-4273-A412-C323EC64EB23}" type="pres">
      <dgm:prSet presAssocID="{28BE4CAB-4407-4806-A2F9-4E831D3CBC8A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390AA3-9B14-4F19-AADF-19F2C7503817}" type="pres">
      <dgm:prSet presAssocID="{28BE4CAB-4407-4806-A2F9-4E831D3CBC8A}" presName="level3hierChild" presStyleCnt="0"/>
      <dgm:spPr/>
    </dgm:pt>
  </dgm:ptLst>
  <dgm:cxnLst>
    <dgm:cxn modelId="{DA001249-101F-4A87-AFC6-96B9D84FFFEB}" type="presOf" srcId="{202D2FB0-99C7-4E83-99FE-9A75B8498FC2}" destId="{34D20DA7-9694-4AC4-9BFB-3B7566B37102}" srcOrd="0" destOrd="0" presId="urn:microsoft.com/office/officeart/2005/8/layout/hierarchy2"/>
    <dgm:cxn modelId="{64245DBE-080D-4E76-A83E-9977C3C9E446}" type="presOf" srcId="{E57F9F06-2BC6-4431-B9FF-6EB385993960}" destId="{72297C24-E94E-406E-BDE5-5E0B3ED2E607}" srcOrd="1" destOrd="0" presId="urn:microsoft.com/office/officeart/2005/8/layout/hierarchy2"/>
    <dgm:cxn modelId="{C474E11D-BB8D-4B46-B1F2-641DB9EF7417}" type="presOf" srcId="{40F53994-5A36-4F7E-8B2F-7FF41A3E76B4}" destId="{AA3D7ADC-30B1-4094-8B62-85BBD9B9F70F}" srcOrd="0" destOrd="0" presId="urn:microsoft.com/office/officeart/2005/8/layout/hierarchy2"/>
    <dgm:cxn modelId="{ADE7E3EF-2096-4611-A948-CE48B3D09670}" type="presOf" srcId="{EC328EA6-FA9F-46ED-9E82-C47E34F732AC}" destId="{A9277F04-0AE5-455E-98F3-481CB63385A5}" srcOrd="0" destOrd="0" presId="urn:microsoft.com/office/officeart/2005/8/layout/hierarchy2"/>
    <dgm:cxn modelId="{964007B6-788E-444E-96DE-B5BBBE6CF3C4}" type="presOf" srcId="{062527FD-D4EA-4384-A03A-C8F5BEF332E8}" destId="{8DB15C39-AAF7-411F-B5A8-9DCB29299678}" srcOrd="1" destOrd="0" presId="urn:microsoft.com/office/officeart/2005/8/layout/hierarchy2"/>
    <dgm:cxn modelId="{D40AB822-9A3A-49D8-B4B1-EB6E4159B602}" type="presOf" srcId="{186D0129-316A-4A75-A48B-9681ABB0E8ED}" destId="{53243C77-B35D-4E1B-88A1-5ABD8B509724}" srcOrd="0" destOrd="0" presId="urn:microsoft.com/office/officeart/2005/8/layout/hierarchy2"/>
    <dgm:cxn modelId="{69016938-3179-4C60-A064-95C5156E306F}" type="presOf" srcId="{570FAD2C-E408-4C5E-A287-A2390B5934A1}" destId="{39F7BC9D-8893-4292-858D-2349D58BA14F}" srcOrd="0" destOrd="0" presId="urn:microsoft.com/office/officeart/2005/8/layout/hierarchy2"/>
    <dgm:cxn modelId="{90395B46-C33A-4F53-A5CF-D81F407716F4}" type="presOf" srcId="{C357C878-F141-4092-A0E7-8CF69460AF80}" destId="{25276E55-8FAC-44D3-9D64-450D7B597E36}" srcOrd="1" destOrd="0" presId="urn:microsoft.com/office/officeart/2005/8/layout/hierarchy2"/>
    <dgm:cxn modelId="{673987D7-E394-4464-86D9-864B6ADD77ED}" srcId="{570FAD2C-E408-4C5E-A287-A2390B5934A1}" destId="{064411FE-60E1-4106-8DF7-FEBB0ADD3F7A}" srcOrd="0" destOrd="0" parTransId="{572C0DFE-8CEB-4803-9B37-AFEA40284944}" sibTransId="{29A59251-F9FA-415E-858C-2E08EFE94B52}"/>
    <dgm:cxn modelId="{80B206B4-395C-4597-BF4C-313AF1AA0844}" type="presOf" srcId="{BF4070B3-998F-493C-B90E-C7B8E0FA334E}" destId="{10D44A70-7CD1-4DB4-AF54-3B969FAA504E}" srcOrd="0" destOrd="0" presId="urn:microsoft.com/office/officeart/2005/8/layout/hierarchy2"/>
    <dgm:cxn modelId="{CEE01816-0959-4B3F-A283-A04C051B5DEF}" type="presOf" srcId="{28BE4CAB-4407-4806-A2F9-4E831D3CBC8A}" destId="{C65E1F98-44C4-4273-A412-C323EC64EB23}" srcOrd="0" destOrd="0" presId="urn:microsoft.com/office/officeart/2005/8/layout/hierarchy2"/>
    <dgm:cxn modelId="{A7A310E0-D346-4492-AEE7-F043652EF9E0}" type="presOf" srcId="{E57F9F06-2BC6-4431-B9FF-6EB385993960}" destId="{7EF16D9F-B11D-4976-B2F1-5BDBD612DC55}" srcOrd="0" destOrd="0" presId="urn:microsoft.com/office/officeart/2005/8/layout/hierarchy2"/>
    <dgm:cxn modelId="{4CAEEDD5-4DDD-484F-A07E-D1F1F63BE8F4}" type="presOf" srcId="{EC328EA6-FA9F-46ED-9E82-C47E34F732AC}" destId="{D8409561-2B69-4309-94B2-AE96694B0D41}" srcOrd="1" destOrd="0" presId="urn:microsoft.com/office/officeart/2005/8/layout/hierarchy2"/>
    <dgm:cxn modelId="{F1E1F971-FFF8-47A9-92D9-4EE0527FEE7C}" type="presOf" srcId="{1EFA4B91-B64B-4AEF-AAE4-5DA5A7EE2918}" destId="{9A54E787-4006-479D-BD0F-860618DA421A}" srcOrd="0" destOrd="0" presId="urn:microsoft.com/office/officeart/2005/8/layout/hierarchy2"/>
    <dgm:cxn modelId="{70433F0B-2B94-41D3-953D-BEC3E753AE57}" srcId="{6F789DE2-B6D6-44EF-B849-A80A42859FFA}" destId="{202D2FB0-99C7-4E83-99FE-9A75B8498FC2}" srcOrd="1" destOrd="0" parTransId="{1EFA4B91-B64B-4AEF-AAE4-5DA5A7EE2918}" sibTransId="{AA3F2173-B93C-48FF-8A9C-DD283856D959}"/>
    <dgm:cxn modelId="{E42B477F-40EC-4FEC-83E7-D7E91D4637AD}" srcId="{6F789DE2-B6D6-44EF-B849-A80A42859FFA}" destId="{28BE4CAB-4407-4806-A2F9-4E831D3CBC8A}" srcOrd="5" destOrd="0" parTransId="{062527FD-D4EA-4384-A03A-C8F5BEF332E8}" sibTransId="{2BD54067-AF53-4D7A-BB9F-35A877D01B15}"/>
    <dgm:cxn modelId="{0B8A1888-09AD-4DF9-849F-F047B9EE38C3}" type="presOf" srcId="{C357C878-F141-4092-A0E7-8CF69460AF80}" destId="{113D572B-4BF5-438D-B8DF-9C6781261F0A}" srcOrd="0" destOrd="0" presId="urn:microsoft.com/office/officeart/2005/8/layout/hierarchy2"/>
    <dgm:cxn modelId="{1F24F596-6F81-4BF0-94EA-AEB704AD9BCF}" type="presOf" srcId="{1E5CAC3B-9132-44EB-B2C2-EAC552551AA9}" destId="{CEBFEB02-D131-413D-A95D-5F2FB5532674}" srcOrd="0" destOrd="0" presId="urn:microsoft.com/office/officeart/2005/8/layout/hierarchy2"/>
    <dgm:cxn modelId="{539B7C9D-B6CE-4CC6-8151-981879561E56}" type="presOf" srcId="{064411FE-60E1-4106-8DF7-FEBB0ADD3F7A}" destId="{AA768EF5-C546-4767-BD28-791295527D49}" srcOrd="0" destOrd="0" presId="urn:microsoft.com/office/officeart/2005/8/layout/hierarchy2"/>
    <dgm:cxn modelId="{ACA8BC35-FF68-4024-B806-FCF4E959489F}" srcId="{6F789DE2-B6D6-44EF-B849-A80A42859FFA}" destId="{BF4070B3-998F-493C-B90E-C7B8E0FA334E}" srcOrd="2" destOrd="0" parTransId="{EC328EA6-FA9F-46ED-9E82-C47E34F732AC}" sibTransId="{08ED0850-F9BF-4B49-8D69-CDB1A13DF54A}"/>
    <dgm:cxn modelId="{274FDBE9-23B5-4637-B69A-3ED74A92050F}" srcId="{6F789DE2-B6D6-44EF-B849-A80A42859FFA}" destId="{40F53994-5A36-4F7E-8B2F-7FF41A3E76B4}" srcOrd="0" destOrd="0" parTransId="{E57F9F06-2BC6-4431-B9FF-6EB385993960}" sibTransId="{9F7AF5F9-5F6F-4F18-889A-39D70223058C}"/>
    <dgm:cxn modelId="{F2BCB273-E453-44EE-8BCF-BAB583D661BA}" type="presOf" srcId="{F62123DF-2C4D-4F89-B665-48B4BE66F13B}" destId="{AA415A53-6D3E-45CA-BF4A-B467E84A49FA}" srcOrd="0" destOrd="0" presId="urn:microsoft.com/office/officeart/2005/8/layout/hierarchy2"/>
    <dgm:cxn modelId="{2D756508-F773-4DA1-B1F5-56995197CEDC}" srcId="{6F789DE2-B6D6-44EF-B849-A80A42859FFA}" destId="{099E4CB5-C895-45A8-8D65-3D42C87A8F5E}" srcOrd="4" destOrd="0" parTransId="{C357C878-F141-4092-A0E7-8CF69460AF80}" sibTransId="{12E9B595-6046-416D-BE56-C225735B5C80}"/>
    <dgm:cxn modelId="{30FA97F9-00AB-4CBE-B28A-C8BC4508704A}" srcId="{064411FE-60E1-4106-8DF7-FEBB0ADD3F7A}" destId="{6F789DE2-B6D6-44EF-B849-A80A42859FFA}" srcOrd="0" destOrd="0" parTransId="{186D0129-316A-4A75-A48B-9681ABB0E8ED}" sibTransId="{997DA984-B4E6-4F7E-8B9E-1CD4DC181902}"/>
    <dgm:cxn modelId="{7A65FD56-D28A-4533-9C66-E434D60E2D22}" type="presOf" srcId="{6F789DE2-B6D6-44EF-B849-A80A42859FFA}" destId="{978F9541-04E7-4032-8FBE-8D3E63F0B44F}" srcOrd="0" destOrd="0" presId="urn:microsoft.com/office/officeart/2005/8/layout/hierarchy2"/>
    <dgm:cxn modelId="{439CF675-44CA-45E2-B6D3-8F3451B6355F}" type="presOf" srcId="{1E5CAC3B-9132-44EB-B2C2-EAC552551AA9}" destId="{31AAAFD5-F4FE-4C52-8124-1AC0D60FC618}" srcOrd="1" destOrd="0" presId="urn:microsoft.com/office/officeart/2005/8/layout/hierarchy2"/>
    <dgm:cxn modelId="{C1E9D088-F1DC-4D17-A610-B33C3E7D8A85}" srcId="{6F789DE2-B6D6-44EF-B849-A80A42859FFA}" destId="{F62123DF-2C4D-4F89-B665-48B4BE66F13B}" srcOrd="3" destOrd="0" parTransId="{1E5CAC3B-9132-44EB-B2C2-EAC552551AA9}" sibTransId="{CA79097C-653D-4EDF-85F8-65ED62038D24}"/>
    <dgm:cxn modelId="{8F423F9F-824B-4900-812C-82A30EEC350C}" type="presOf" srcId="{099E4CB5-C895-45A8-8D65-3D42C87A8F5E}" destId="{9FC6C4DF-09CB-4A66-B54F-09F796536F91}" srcOrd="0" destOrd="0" presId="urn:microsoft.com/office/officeart/2005/8/layout/hierarchy2"/>
    <dgm:cxn modelId="{1AED31B5-5A69-485A-9435-A32F831F3255}" type="presOf" srcId="{186D0129-316A-4A75-A48B-9681ABB0E8ED}" destId="{A34BBFCA-86B5-43B9-80F4-D78B917A06DE}" srcOrd="1" destOrd="0" presId="urn:microsoft.com/office/officeart/2005/8/layout/hierarchy2"/>
    <dgm:cxn modelId="{6FD48244-55E4-4EEC-A9FE-B68036943E6F}" type="presOf" srcId="{1EFA4B91-B64B-4AEF-AAE4-5DA5A7EE2918}" destId="{4FF39A0D-D91E-4AEC-A4ED-5FA347B63E43}" srcOrd="1" destOrd="0" presId="urn:microsoft.com/office/officeart/2005/8/layout/hierarchy2"/>
    <dgm:cxn modelId="{E5D3E57C-E1E4-49FF-9C21-D243FED2736B}" type="presOf" srcId="{062527FD-D4EA-4384-A03A-C8F5BEF332E8}" destId="{B8FFCF6F-DD4C-4CAC-94EF-1C42808DCDFE}" srcOrd="0" destOrd="0" presId="urn:microsoft.com/office/officeart/2005/8/layout/hierarchy2"/>
    <dgm:cxn modelId="{1197E1AD-639D-486F-B870-7AA8A1018A61}" type="presParOf" srcId="{39F7BC9D-8893-4292-858D-2349D58BA14F}" destId="{B8E77443-7436-483B-AB84-66C008BEC626}" srcOrd="0" destOrd="0" presId="urn:microsoft.com/office/officeart/2005/8/layout/hierarchy2"/>
    <dgm:cxn modelId="{EC95CEAC-624E-4C0B-88AB-23CA9480CA9F}" type="presParOf" srcId="{B8E77443-7436-483B-AB84-66C008BEC626}" destId="{AA768EF5-C546-4767-BD28-791295527D49}" srcOrd="0" destOrd="0" presId="urn:microsoft.com/office/officeart/2005/8/layout/hierarchy2"/>
    <dgm:cxn modelId="{FA071484-35A6-494F-9E62-B31C5265B6E5}" type="presParOf" srcId="{B8E77443-7436-483B-AB84-66C008BEC626}" destId="{0B2D4165-597C-481C-A974-3BC3B85B7B96}" srcOrd="1" destOrd="0" presId="urn:microsoft.com/office/officeart/2005/8/layout/hierarchy2"/>
    <dgm:cxn modelId="{5284A7F6-6D75-459C-B756-DFCCD93FCD18}" type="presParOf" srcId="{0B2D4165-597C-481C-A974-3BC3B85B7B96}" destId="{53243C77-B35D-4E1B-88A1-5ABD8B509724}" srcOrd="0" destOrd="0" presId="urn:microsoft.com/office/officeart/2005/8/layout/hierarchy2"/>
    <dgm:cxn modelId="{D649B3A8-BFCC-472C-BB21-592527E2E9BB}" type="presParOf" srcId="{53243C77-B35D-4E1B-88A1-5ABD8B509724}" destId="{A34BBFCA-86B5-43B9-80F4-D78B917A06DE}" srcOrd="0" destOrd="0" presId="urn:microsoft.com/office/officeart/2005/8/layout/hierarchy2"/>
    <dgm:cxn modelId="{0F42D485-0614-42ED-ADE6-ED85D3EC00B7}" type="presParOf" srcId="{0B2D4165-597C-481C-A974-3BC3B85B7B96}" destId="{BFB9DFE7-538F-4CA7-AA9C-1751E6EEEF58}" srcOrd="1" destOrd="0" presId="urn:microsoft.com/office/officeart/2005/8/layout/hierarchy2"/>
    <dgm:cxn modelId="{89641ECD-97DC-458D-9738-6E854252B7BB}" type="presParOf" srcId="{BFB9DFE7-538F-4CA7-AA9C-1751E6EEEF58}" destId="{978F9541-04E7-4032-8FBE-8D3E63F0B44F}" srcOrd="0" destOrd="0" presId="urn:microsoft.com/office/officeart/2005/8/layout/hierarchy2"/>
    <dgm:cxn modelId="{312CE9D5-A3DF-440F-8438-DC8198AFB758}" type="presParOf" srcId="{BFB9DFE7-538F-4CA7-AA9C-1751E6EEEF58}" destId="{6B06C66F-8048-4DFB-9F96-94F49F5CE22A}" srcOrd="1" destOrd="0" presId="urn:microsoft.com/office/officeart/2005/8/layout/hierarchy2"/>
    <dgm:cxn modelId="{1A2A5B85-8BD8-4DE4-9DE2-332EE0D17BAD}" type="presParOf" srcId="{6B06C66F-8048-4DFB-9F96-94F49F5CE22A}" destId="{7EF16D9F-B11D-4976-B2F1-5BDBD612DC55}" srcOrd="0" destOrd="0" presId="urn:microsoft.com/office/officeart/2005/8/layout/hierarchy2"/>
    <dgm:cxn modelId="{329444EB-C0DF-40FF-BDF1-B4D238E682BD}" type="presParOf" srcId="{7EF16D9F-B11D-4976-B2F1-5BDBD612DC55}" destId="{72297C24-E94E-406E-BDE5-5E0B3ED2E607}" srcOrd="0" destOrd="0" presId="urn:microsoft.com/office/officeart/2005/8/layout/hierarchy2"/>
    <dgm:cxn modelId="{671841C1-8295-434A-8918-F99ED33D9B3C}" type="presParOf" srcId="{6B06C66F-8048-4DFB-9F96-94F49F5CE22A}" destId="{40F9412B-7093-4052-99CE-E3545233B6E2}" srcOrd="1" destOrd="0" presId="urn:microsoft.com/office/officeart/2005/8/layout/hierarchy2"/>
    <dgm:cxn modelId="{1E145A7A-60AC-41FF-B43D-30E1B8ACD7BD}" type="presParOf" srcId="{40F9412B-7093-4052-99CE-E3545233B6E2}" destId="{AA3D7ADC-30B1-4094-8B62-85BBD9B9F70F}" srcOrd="0" destOrd="0" presId="urn:microsoft.com/office/officeart/2005/8/layout/hierarchy2"/>
    <dgm:cxn modelId="{36CDE47B-E351-401E-8706-7D8DCD1C9CCA}" type="presParOf" srcId="{40F9412B-7093-4052-99CE-E3545233B6E2}" destId="{D97CE29C-1749-4FD8-9ADD-5B01AF51FD03}" srcOrd="1" destOrd="0" presId="urn:microsoft.com/office/officeart/2005/8/layout/hierarchy2"/>
    <dgm:cxn modelId="{4E007B55-1285-4B3D-946E-F7D7A136A8B9}" type="presParOf" srcId="{6B06C66F-8048-4DFB-9F96-94F49F5CE22A}" destId="{9A54E787-4006-479D-BD0F-860618DA421A}" srcOrd="2" destOrd="0" presId="urn:microsoft.com/office/officeart/2005/8/layout/hierarchy2"/>
    <dgm:cxn modelId="{CF8FC4CF-4777-4630-8199-6FD8D9753F01}" type="presParOf" srcId="{9A54E787-4006-479D-BD0F-860618DA421A}" destId="{4FF39A0D-D91E-4AEC-A4ED-5FA347B63E43}" srcOrd="0" destOrd="0" presId="urn:microsoft.com/office/officeart/2005/8/layout/hierarchy2"/>
    <dgm:cxn modelId="{1D9ED3B8-28FC-4D32-B92A-6B5F9F5CAB71}" type="presParOf" srcId="{6B06C66F-8048-4DFB-9F96-94F49F5CE22A}" destId="{1851B538-3746-47B5-AA29-35C6B1391ADC}" srcOrd="3" destOrd="0" presId="urn:microsoft.com/office/officeart/2005/8/layout/hierarchy2"/>
    <dgm:cxn modelId="{D2E1132B-EFC3-404E-BCC3-E44EF120855F}" type="presParOf" srcId="{1851B538-3746-47B5-AA29-35C6B1391ADC}" destId="{34D20DA7-9694-4AC4-9BFB-3B7566B37102}" srcOrd="0" destOrd="0" presId="urn:microsoft.com/office/officeart/2005/8/layout/hierarchy2"/>
    <dgm:cxn modelId="{2D9145AF-8163-44FB-850C-163F43B2BD01}" type="presParOf" srcId="{1851B538-3746-47B5-AA29-35C6B1391ADC}" destId="{1AFCA19D-A3F2-4360-930B-46538C231DC6}" srcOrd="1" destOrd="0" presId="urn:microsoft.com/office/officeart/2005/8/layout/hierarchy2"/>
    <dgm:cxn modelId="{5C5597F4-A1EE-4F68-ADD2-C4D2B146FAA4}" type="presParOf" srcId="{6B06C66F-8048-4DFB-9F96-94F49F5CE22A}" destId="{A9277F04-0AE5-455E-98F3-481CB63385A5}" srcOrd="4" destOrd="0" presId="urn:microsoft.com/office/officeart/2005/8/layout/hierarchy2"/>
    <dgm:cxn modelId="{4C5A3701-2A25-45CC-8BF2-6999A51012AD}" type="presParOf" srcId="{A9277F04-0AE5-455E-98F3-481CB63385A5}" destId="{D8409561-2B69-4309-94B2-AE96694B0D41}" srcOrd="0" destOrd="0" presId="urn:microsoft.com/office/officeart/2005/8/layout/hierarchy2"/>
    <dgm:cxn modelId="{B99D61F2-E7F8-4962-96E7-33F06C4810D5}" type="presParOf" srcId="{6B06C66F-8048-4DFB-9F96-94F49F5CE22A}" destId="{E6929E7B-7045-41CE-B25B-63B5B2935E42}" srcOrd="5" destOrd="0" presId="urn:microsoft.com/office/officeart/2005/8/layout/hierarchy2"/>
    <dgm:cxn modelId="{4C6F64AA-5D47-446D-BF15-1AE9C988B7A1}" type="presParOf" srcId="{E6929E7B-7045-41CE-B25B-63B5B2935E42}" destId="{10D44A70-7CD1-4DB4-AF54-3B969FAA504E}" srcOrd="0" destOrd="0" presId="urn:microsoft.com/office/officeart/2005/8/layout/hierarchy2"/>
    <dgm:cxn modelId="{DEEDBEAE-6F7D-443B-8DED-B2939D38118A}" type="presParOf" srcId="{E6929E7B-7045-41CE-B25B-63B5B2935E42}" destId="{FFA15ADB-2646-46F2-8652-9C95BD390DB6}" srcOrd="1" destOrd="0" presId="urn:microsoft.com/office/officeart/2005/8/layout/hierarchy2"/>
    <dgm:cxn modelId="{E653470C-5DAD-4F18-98EC-2E66F1E57FF6}" type="presParOf" srcId="{6B06C66F-8048-4DFB-9F96-94F49F5CE22A}" destId="{CEBFEB02-D131-413D-A95D-5F2FB5532674}" srcOrd="6" destOrd="0" presId="urn:microsoft.com/office/officeart/2005/8/layout/hierarchy2"/>
    <dgm:cxn modelId="{93FF205D-FC08-49C9-8A68-D75C3B4A88AC}" type="presParOf" srcId="{CEBFEB02-D131-413D-A95D-5F2FB5532674}" destId="{31AAAFD5-F4FE-4C52-8124-1AC0D60FC618}" srcOrd="0" destOrd="0" presId="urn:microsoft.com/office/officeart/2005/8/layout/hierarchy2"/>
    <dgm:cxn modelId="{94C3D466-6EC5-48B0-A89B-9E4873641D2C}" type="presParOf" srcId="{6B06C66F-8048-4DFB-9F96-94F49F5CE22A}" destId="{4C167F8E-91C1-4238-A951-274CCD2859B4}" srcOrd="7" destOrd="0" presId="urn:microsoft.com/office/officeart/2005/8/layout/hierarchy2"/>
    <dgm:cxn modelId="{2E6825E9-A092-40F1-91B7-E541D5A2D62B}" type="presParOf" srcId="{4C167F8E-91C1-4238-A951-274CCD2859B4}" destId="{AA415A53-6D3E-45CA-BF4A-B467E84A49FA}" srcOrd="0" destOrd="0" presId="urn:microsoft.com/office/officeart/2005/8/layout/hierarchy2"/>
    <dgm:cxn modelId="{774F8FB9-9D60-436B-A626-4D61886CAB43}" type="presParOf" srcId="{4C167F8E-91C1-4238-A951-274CCD2859B4}" destId="{7FEA9EFB-F024-497D-A05D-CBE723545E3D}" srcOrd="1" destOrd="0" presId="urn:microsoft.com/office/officeart/2005/8/layout/hierarchy2"/>
    <dgm:cxn modelId="{7EA7BC0E-D82C-475B-A6F0-2A03F5BB65B4}" type="presParOf" srcId="{6B06C66F-8048-4DFB-9F96-94F49F5CE22A}" destId="{113D572B-4BF5-438D-B8DF-9C6781261F0A}" srcOrd="8" destOrd="0" presId="urn:microsoft.com/office/officeart/2005/8/layout/hierarchy2"/>
    <dgm:cxn modelId="{CA4B97AB-12A5-4830-A539-48B562E085F1}" type="presParOf" srcId="{113D572B-4BF5-438D-B8DF-9C6781261F0A}" destId="{25276E55-8FAC-44D3-9D64-450D7B597E36}" srcOrd="0" destOrd="0" presId="urn:microsoft.com/office/officeart/2005/8/layout/hierarchy2"/>
    <dgm:cxn modelId="{6C777182-4AD8-4512-AD33-68593FCDEC66}" type="presParOf" srcId="{6B06C66F-8048-4DFB-9F96-94F49F5CE22A}" destId="{2A035F50-3729-48B5-9C29-52A8464C6708}" srcOrd="9" destOrd="0" presId="urn:microsoft.com/office/officeart/2005/8/layout/hierarchy2"/>
    <dgm:cxn modelId="{2CE48CBC-301A-48C8-94A1-0B3E6299F783}" type="presParOf" srcId="{2A035F50-3729-48B5-9C29-52A8464C6708}" destId="{9FC6C4DF-09CB-4A66-B54F-09F796536F91}" srcOrd="0" destOrd="0" presId="urn:microsoft.com/office/officeart/2005/8/layout/hierarchy2"/>
    <dgm:cxn modelId="{5A0EB0EB-427D-4FE8-B4DA-41BFD193073A}" type="presParOf" srcId="{2A035F50-3729-48B5-9C29-52A8464C6708}" destId="{5E8D4F40-E390-437A-9D86-17A234B6BEDF}" srcOrd="1" destOrd="0" presId="urn:microsoft.com/office/officeart/2005/8/layout/hierarchy2"/>
    <dgm:cxn modelId="{B3EE420B-1B16-4090-AAB3-496A4F40B19B}" type="presParOf" srcId="{6B06C66F-8048-4DFB-9F96-94F49F5CE22A}" destId="{B8FFCF6F-DD4C-4CAC-94EF-1C42808DCDFE}" srcOrd="10" destOrd="0" presId="urn:microsoft.com/office/officeart/2005/8/layout/hierarchy2"/>
    <dgm:cxn modelId="{6FF51A26-4369-4F7D-A164-1C620D43C8D5}" type="presParOf" srcId="{B8FFCF6F-DD4C-4CAC-94EF-1C42808DCDFE}" destId="{8DB15C39-AAF7-411F-B5A8-9DCB29299678}" srcOrd="0" destOrd="0" presId="urn:microsoft.com/office/officeart/2005/8/layout/hierarchy2"/>
    <dgm:cxn modelId="{AF43CA3A-2941-4072-9CD7-EC51EB509873}" type="presParOf" srcId="{6B06C66F-8048-4DFB-9F96-94F49F5CE22A}" destId="{085A506F-3479-4868-A1EA-F0AC0D63762C}" srcOrd="11" destOrd="0" presId="urn:microsoft.com/office/officeart/2005/8/layout/hierarchy2"/>
    <dgm:cxn modelId="{429DED90-B711-4FE5-B2BE-4C7CE9086A68}" type="presParOf" srcId="{085A506F-3479-4868-A1EA-F0AC0D63762C}" destId="{C65E1F98-44C4-4273-A412-C323EC64EB23}" srcOrd="0" destOrd="0" presId="urn:microsoft.com/office/officeart/2005/8/layout/hierarchy2"/>
    <dgm:cxn modelId="{83F805A8-AFAD-48E2-990E-65569BED5866}" type="presParOf" srcId="{085A506F-3479-4868-A1EA-F0AC0D63762C}" destId="{04390AA3-9B14-4F19-AADF-19F2C750381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C1F42-A12D-427A-81AA-1AA4FF8E9709}">
      <dsp:nvSpPr>
        <dsp:cNvPr id="0" name=""/>
        <dsp:cNvSpPr/>
      </dsp:nvSpPr>
      <dsp:spPr>
        <a:xfrm>
          <a:off x="1910824" y="1903812"/>
          <a:ext cx="1259328" cy="12593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Router</a:t>
          </a:r>
          <a:endParaRPr lang="zh-CN" altLang="en-US" sz="2300" kern="1200" dirty="0"/>
        </a:p>
      </dsp:txBody>
      <dsp:txXfrm>
        <a:off x="2095248" y="2088236"/>
        <a:ext cx="890480" cy="890480"/>
      </dsp:txXfrm>
    </dsp:sp>
    <dsp:sp modelId="{A1EFB4D9-E893-4EC3-B4A1-4FCB6E4F171F}">
      <dsp:nvSpPr>
        <dsp:cNvPr id="0" name=""/>
        <dsp:cNvSpPr/>
      </dsp:nvSpPr>
      <dsp:spPr>
        <a:xfrm rot="10800000">
          <a:off x="442148" y="2354021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860C4-0DAC-4DB5-B49D-D93DE675BDA6}">
      <dsp:nvSpPr>
        <dsp:cNvPr id="0" name=""/>
        <dsp:cNvSpPr/>
      </dsp:nvSpPr>
      <dsp:spPr>
        <a:xfrm>
          <a:off x="1384" y="2180864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/home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22039" y="2201519"/>
        <a:ext cx="840219" cy="663913"/>
      </dsp:txXfrm>
    </dsp:sp>
    <dsp:sp modelId="{454E017E-8E3C-4434-BD27-DDFA3803A37F}">
      <dsp:nvSpPr>
        <dsp:cNvPr id="0" name=""/>
        <dsp:cNvSpPr/>
      </dsp:nvSpPr>
      <dsp:spPr>
        <a:xfrm rot="12600000">
          <a:off x="630301" y="1651826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61A76-F276-4428-AC67-0A09B0D23A36}">
      <dsp:nvSpPr>
        <dsp:cNvPr id="0" name=""/>
        <dsp:cNvSpPr/>
      </dsp:nvSpPr>
      <dsp:spPr>
        <a:xfrm>
          <a:off x="282508" y="1131694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/list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303163" y="1152349"/>
        <a:ext cx="840219" cy="663913"/>
      </dsp:txXfrm>
    </dsp:sp>
    <dsp:sp modelId="{83126546-5C19-4981-AF64-32703F7466A3}">
      <dsp:nvSpPr>
        <dsp:cNvPr id="0" name=""/>
        <dsp:cNvSpPr/>
      </dsp:nvSpPr>
      <dsp:spPr>
        <a:xfrm rot="14400000">
          <a:off x="1144344" y="1137784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F92A6-C43B-4D4A-8F63-378BA7D55FA7}">
      <dsp:nvSpPr>
        <dsp:cNvPr id="0" name=""/>
        <dsp:cNvSpPr/>
      </dsp:nvSpPr>
      <dsp:spPr>
        <a:xfrm>
          <a:off x="1050553" y="363648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/detail</a:t>
          </a:r>
          <a:br>
            <a:rPr lang="en-US" altLang="zh-CN" sz="1400" kern="1200" dirty="0" smtClean="0"/>
          </a:b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1071208" y="384303"/>
        <a:ext cx="840219" cy="663913"/>
      </dsp:txXfrm>
    </dsp:sp>
    <dsp:sp modelId="{2719DE84-5313-4309-88D3-190C3D7FA726}">
      <dsp:nvSpPr>
        <dsp:cNvPr id="0" name=""/>
        <dsp:cNvSpPr/>
      </dsp:nvSpPr>
      <dsp:spPr>
        <a:xfrm rot="16200000">
          <a:off x="1846539" y="949631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5705F-796F-4887-AB4D-0FD825838FEB}">
      <dsp:nvSpPr>
        <dsp:cNvPr id="0" name=""/>
        <dsp:cNvSpPr/>
      </dsp:nvSpPr>
      <dsp:spPr>
        <a:xfrm>
          <a:off x="2099723" y="82524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/about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2120378" y="103179"/>
        <a:ext cx="840219" cy="663913"/>
      </dsp:txXfrm>
    </dsp:sp>
    <dsp:sp modelId="{D18051F5-CCB8-432A-9FD1-0C6F1EFA26F2}">
      <dsp:nvSpPr>
        <dsp:cNvPr id="0" name=""/>
        <dsp:cNvSpPr/>
      </dsp:nvSpPr>
      <dsp:spPr>
        <a:xfrm rot="18000000">
          <a:off x="2548734" y="1137784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859C6-031C-488E-953D-3A969F3AAAD9}">
      <dsp:nvSpPr>
        <dsp:cNvPr id="0" name=""/>
        <dsp:cNvSpPr/>
      </dsp:nvSpPr>
      <dsp:spPr>
        <a:xfrm>
          <a:off x="3148893" y="363648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/order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3169548" y="384303"/>
        <a:ext cx="840219" cy="663913"/>
      </dsp:txXfrm>
    </dsp:sp>
    <dsp:sp modelId="{735CA105-177C-44D4-8251-2D5875412F55}">
      <dsp:nvSpPr>
        <dsp:cNvPr id="0" name=""/>
        <dsp:cNvSpPr/>
      </dsp:nvSpPr>
      <dsp:spPr>
        <a:xfrm rot="19800000">
          <a:off x="3062777" y="1651826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95969-6122-4ABD-A7D2-E756CF796E70}">
      <dsp:nvSpPr>
        <dsp:cNvPr id="0" name=""/>
        <dsp:cNvSpPr/>
      </dsp:nvSpPr>
      <dsp:spPr>
        <a:xfrm>
          <a:off x="3916939" y="1131694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/feedback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3937594" y="1152349"/>
        <a:ext cx="840219" cy="663913"/>
      </dsp:txXfrm>
    </dsp:sp>
    <dsp:sp modelId="{BDA754D3-D4FB-41CC-80AF-4FE3A1ED730C}">
      <dsp:nvSpPr>
        <dsp:cNvPr id="0" name=""/>
        <dsp:cNvSpPr/>
      </dsp:nvSpPr>
      <dsp:spPr>
        <a:xfrm>
          <a:off x="3250929" y="2354021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8420E-62C9-4984-89E2-965494D377A4}">
      <dsp:nvSpPr>
        <dsp:cNvPr id="0" name=""/>
        <dsp:cNvSpPr/>
      </dsp:nvSpPr>
      <dsp:spPr>
        <a:xfrm>
          <a:off x="4198063" y="2180864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/login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4218718" y="2201519"/>
        <a:ext cx="840219" cy="663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8EF5-C546-4767-BD28-791295527D49}">
      <dsp:nvSpPr>
        <dsp:cNvPr id="0" name=""/>
        <dsp:cNvSpPr/>
      </dsp:nvSpPr>
      <dsp:spPr>
        <a:xfrm>
          <a:off x="26" y="2729922"/>
          <a:ext cx="1427321" cy="713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Controller.init</a:t>
          </a:r>
          <a:endParaRPr lang="zh-CN" altLang="en-US" sz="1800" kern="1200" dirty="0"/>
        </a:p>
      </dsp:txBody>
      <dsp:txXfrm>
        <a:off x="20928" y="2750824"/>
        <a:ext cx="1385517" cy="671856"/>
      </dsp:txXfrm>
    </dsp:sp>
    <dsp:sp modelId="{53243C77-B35D-4E1B-88A1-5ABD8B509724}">
      <dsp:nvSpPr>
        <dsp:cNvPr id="0" name=""/>
        <dsp:cNvSpPr/>
      </dsp:nvSpPr>
      <dsp:spPr>
        <a:xfrm>
          <a:off x="1427348" y="3076348"/>
          <a:ext cx="570928" cy="20808"/>
        </a:xfrm>
        <a:custGeom>
          <a:avLst/>
          <a:gdLst/>
          <a:ahLst/>
          <a:cxnLst/>
          <a:rect l="0" t="0" r="0" b="0"/>
          <a:pathLst>
            <a:path>
              <a:moveTo>
                <a:pt x="0" y="10404"/>
              </a:moveTo>
              <a:lnTo>
                <a:pt x="570928" y="104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698539" y="3072479"/>
        <a:ext cx="28546" cy="28546"/>
      </dsp:txXfrm>
    </dsp:sp>
    <dsp:sp modelId="{978F9541-04E7-4032-8FBE-8D3E63F0B44F}">
      <dsp:nvSpPr>
        <dsp:cNvPr id="0" name=""/>
        <dsp:cNvSpPr/>
      </dsp:nvSpPr>
      <dsp:spPr>
        <a:xfrm>
          <a:off x="1998277" y="2729922"/>
          <a:ext cx="1427321" cy="713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View-Engine</a:t>
          </a:r>
          <a:endParaRPr lang="zh-CN" altLang="en-US" sz="1800" kern="1200" dirty="0"/>
        </a:p>
      </dsp:txBody>
      <dsp:txXfrm>
        <a:off x="2019179" y="2750824"/>
        <a:ext cx="1385517" cy="671856"/>
      </dsp:txXfrm>
    </dsp:sp>
    <dsp:sp modelId="{7EF16D9F-B11D-4976-B2F1-5BDBD612DC55}">
      <dsp:nvSpPr>
        <dsp:cNvPr id="0" name=""/>
        <dsp:cNvSpPr/>
      </dsp:nvSpPr>
      <dsp:spPr>
        <a:xfrm rot="17132988">
          <a:off x="2646199" y="2050461"/>
          <a:ext cx="2129727" cy="20808"/>
        </a:xfrm>
        <a:custGeom>
          <a:avLst/>
          <a:gdLst/>
          <a:ahLst/>
          <a:cxnLst/>
          <a:rect l="0" t="0" r="0" b="0"/>
          <a:pathLst>
            <a:path>
              <a:moveTo>
                <a:pt x="0" y="10404"/>
              </a:moveTo>
              <a:lnTo>
                <a:pt x="2129727" y="104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820" y="2007622"/>
        <a:ext cx="106486" cy="106486"/>
      </dsp:txXfrm>
    </dsp:sp>
    <dsp:sp modelId="{AA3D7ADC-30B1-4094-8B62-85BBD9B9F70F}">
      <dsp:nvSpPr>
        <dsp:cNvPr id="0" name=""/>
        <dsp:cNvSpPr/>
      </dsp:nvSpPr>
      <dsp:spPr>
        <a:xfrm>
          <a:off x="3996527" y="678147"/>
          <a:ext cx="1427321" cy="713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HTML</a:t>
          </a:r>
          <a:endParaRPr lang="zh-CN" altLang="en-US" sz="1800" kern="1200" dirty="0"/>
        </a:p>
      </dsp:txBody>
      <dsp:txXfrm>
        <a:off x="4017429" y="699049"/>
        <a:ext cx="1385517" cy="671856"/>
      </dsp:txXfrm>
    </dsp:sp>
    <dsp:sp modelId="{9A54E787-4006-479D-BD0F-860618DA421A}">
      <dsp:nvSpPr>
        <dsp:cNvPr id="0" name=""/>
        <dsp:cNvSpPr/>
      </dsp:nvSpPr>
      <dsp:spPr>
        <a:xfrm rot="17692822">
          <a:off x="3032557" y="2460816"/>
          <a:ext cx="1357011" cy="20808"/>
        </a:xfrm>
        <a:custGeom>
          <a:avLst/>
          <a:gdLst/>
          <a:ahLst/>
          <a:cxnLst/>
          <a:rect l="0" t="0" r="0" b="0"/>
          <a:pathLst>
            <a:path>
              <a:moveTo>
                <a:pt x="0" y="10404"/>
              </a:moveTo>
              <a:lnTo>
                <a:pt x="1357011" y="104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77137" y="2437295"/>
        <a:ext cx="67850" cy="67850"/>
      </dsp:txXfrm>
    </dsp:sp>
    <dsp:sp modelId="{34D20DA7-9694-4AC4-9BFB-3B7566B37102}">
      <dsp:nvSpPr>
        <dsp:cNvPr id="0" name=""/>
        <dsp:cNvSpPr/>
      </dsp:nvSpPr>
      <dsp:spPr>
        <a:xfrm>
          <a:off x="3996527" y="1498857"/>
          <a:ext cx="1427321" cy="713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DOM</a:t>
          </a:r>
          <a:endParaRPr lang="zh-CN" altLang="en-US" sz="1800" kern="1200" dirty="0"/>
        </a:p>
      </dsp:txBody>
      <dsp:txXfrm>
        <a:off x="4017429" y="1519759"/>
        <a:ext cx="1385517" cy="671856"/>
      </dsp:txXfrm>
    </dsp:sp>
    <dsp:sp modelId="{A9277F04-0AE5-455E-98F3-481CB63385A5}">
      <dsp:nvSpPr>
        <dsp:cNvPr id="0" name=""/>
        <dsp:cNvSpPr/>
      </dsp:nvSpPr>
      <dsp:spPr>
        <a:xfrm rot="19457599">
          <a:off x="3359512" y="2871171"/>
          <a:ext cx="703100" cy="20808"/>
        </a:xfrm>
        <a:custGeom>
          <a:avLst/>
          <a:gdLst/>
          <a:ahLst/>
          <a:cxnLst/>
          <a:rect l="0" t="0" r="0" b="0"/>
          <a:pathLst>
            <a:path>
              <a:moveTo>
                <a:pt x="0" y="10404"/>
              </a:moveTo>
              <a:lnTo>
                <a:pt x="703100" y="104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93485" y="2863997"/>
        <a:ext cx="35155" cy="35155"/>
      </dsp:txXfrm>
    </dsp:sp>
    <dsp:sp modelId="{10D44A70-7CD1-4DB4-AF54-3B969FAA504E}">
      <dsp:nvSpPr>
        <dsp:cNvPr id="0" name=""/>
        <dsp:cNvSpPr/>
      </dsp:nvSpPr>
      <dsp:spPr>
        <a:xfrm>
          <a:off x="3996527" y="2319567"/>
          <a:ext cx="1427321" cy="713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NATIVE-UI</a:t>
          </a:r>
          <a:endParaRPr lang="zh-CN" altLang="en-US" sz="1800" kern="1200" dirty="0"/>
        </a:p>
      </dsp:txBody>
      <dsp:txXfrm>
        <a:off x="4017429" y="2340469"/>
        <a:ext cx="1385517" cy="671856"/>
      </dsp:txXfrm>
    </dsp:sp>
    <dsp:sp modelId="{CEBFEB02-D131-413D-A95D-5F2FB5532674}">
      <dsp:nvSpPr>
        <dsp:cNvPr id="0" name=""/>
        <dsp:cNvSpPr/>
      </dsp:nvSpPr>
      <dsp:spPr>
        <a:xfrm rot="2142401">
          <a:off x="3359512" y="3281526"/>
          <a:ext cx="703100" cy="20808"/>
        </a:xfrm>
        <a:custGeom>
          <a:avLst/>
          <a:gdLst/>
          <a:ahLst/>
          <a:cxnLst/>
          <a:rect l="0" t="0" r="0" b="0"/>
          <a:pathLst>
            <a:path>
              <a:moveTo>
                <a:pt x="0" y="10404"/>
              </a:moveTo>
              <a:lnTo>
                <a:pt x="703100" y="104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93485" y="3274352"/>
        <a:ext cx="35155" cy="35155"/>
      </dsp:txXfrm>
    </dsp:sp>
    <dsp:sp modelId="{AA415A53-6D3E-45CA-BF4A-B467E84A49FA}">
      <dsp:nvSpPr>
        <dsp:cNvPr id="0" name=""/>
        <dsp:cNvSpPr/>
      </dsp:nvSpPr>
      <dsp:spPr>
        <a:xfrm>
          <a:off x="3996527" y="3140277"/>
          <a:ext cx="1427321" cy="713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VR</a:t>
          </a:r>
          <a:endParaRPr lang="zh-CN" altLang="en-US" sz="1800" kern="1200" dirty="0"/>
        </a:p>
      </dsp:txBody>
      <dsp:txXfrm>
        <a:off x="4017429" y="3161179"/>
        <a:ext cx="1385517" cy="671856"/>
      </dsp:txXfrm>
    </dsp:sp>
    <dsp:sp modelId="{113D572B-4BF5-438D-B8DF-9C6781261F0A}">
      <dsp:nvSpPr>
        <dsp:cNvPr id="0" name=""/>
        <dsp:cNvSpPr/>
      </dsp:nvSpPr>
      <dsp:spPr>
        <a:xfrm rot="3907178">
          <a:off x="3032557" y="3691881"/>
          <a:ext cx="1357011" cy="20808"/>
        </a:xfrm>
        <a:custGeom>
          <a:avLst/>
          <a:gdLst/>
          <a:ahLst/>
          <a:cxnLst/>
          <a:rect l="0" t="0" r="0" b="0"/>
          <a:pathLst>
            <a:path>
              <a:moveTo>
                <a:pt x="0" y="10404"/>
              </a:moveTo>
              <a:lnTo>
                <a:pt x="1357011" y="104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77137" y="3668360"/>
        <a:ext cx="67850" cy="67850"/>
      </dsp:txXfrm>
    </dsp:sp>
    <dsp:sp modelId="{9FC6C4DF-09CB-4A66-B54F-09F796536F91}">
      <dsp:nvSpPr>
        <dsp:cNvPr id="0" name=""/>
        <dsp:cNvSpPr/>
      </dsp:nvSpPr>
      <dsp:spPr>
        <a:xfrm>
          <a:off x="3996527" y="3960987"/>
          <a:ext cx="1427321" cy="713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AR</a:t>
          </a:r>
          <a:endParaRPr lang="zh-CN" altLang="en-US" sz="1800" kern="1200" dirty="0"/>
        </a:p>
      </dsp:txBody>
      <dsp:txXfrm>
        <a:off x="4017429" y="3981889"/>
        <a:ext cx="1385517" cy="671856"/>
      </dsp:txXfrm>
    </dsp:sp>
    <dsp:sp modelId="{B8FFCF6F-DD4C-4CAC-94EF-1C42808DCDFE}">
      <dsp:nvSpPr>
        <dsp:cNvPr id="0" name=""/>
        <dsp:cNvSpPr/>
      </dsp:nvSpPr>
      <dsp:spPr>
        <a:xfrm rot="4467012">
          <a:off x="2646199" y="4102236"/>
          <a:ext cx="2129727" cy="20808"/>
        </a:xfrm>
        <a:custGeom>
          <a:avLst/>
          <a:gdLst/>
          <a:ahLst/>
          <a:cxnLst/>
          <a:rect l="0" t="0" r="0" b="0"/>
          <a:pathLst>
            <a:path>
              <a:moveTo>
                <a:pt x="0" y="10404"/>
              </a:moveTo>
              <a:lnTo>
                <a:pt x="2129727" y="104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820" y="4059397"/>
        <a:ext cx="106486" cy="106486"/>
      </dsp:txXfrm>
    </dsp:sp>
    <dsp:sp modelId="{C65E1F98-44C4-4273-A412-C323EC64EB23}">
      <dsp:nvSpPr>
        <dsp:cNvPr id="0" name=""/>
        <dsp:cNvSpPr/>
      </dsp:nvSpPr>
      <dsp:spPr>
        <a:xfrm>
          <a:off x="3996527" y="4781697"/>
          <a:ext cx="1427321" cy="713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OTHER</a:t>
          </a:r>
          <a:endParaRPr lang="zh-CN" altLang="en-US" sz="1800" kern="1200" dirty="0"/>
        </a:p>
      </dsp:txBody>
      <dsp:txXfrm>
        <a:off x="4017429" y="4802599"/>
        <a:ext cx="1385517" cy="671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7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0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25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2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2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1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6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0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658855579"/>
              </p:ext>
            </p:extLst>
          </p:nvPr>
        </p:nvGraphicFramePr>
        <p:xfrm>
          <a:off x="185621" y="508648"/>
          <a:ext cx="5080977" cy="324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上箭头标注 15"/>
          <p:cNvSpPr/>
          <p:nvPr/>
        </p:nvSpPr>
        <p:spPr>
          <a:xfrm>
            <a:off x="2111890" y="3754313"/>
            <a:ext cx="1228437" cy="1670095"/>
          </a:xfrm>
          <a:prstGeom prst="up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18" name="左箭头标注 17"/>
          <p:cNvSpPr/>
          <p:nvPr/>
        </p:nvSpPr>
        <p:spPr>
          <a:xfrm>
            <a:off x="3484513" y="3886197"/>
            <a:ext cx="1782085" cy="1604730"/>
          </a:xfrm>
          <a:prstGeom prst="left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2" name="右箭头标注 21"/>
          <p:cNvSpPr/>
          <p:nvPr/>
        </p:nvSpPr>
        <p:spPr>
          <a:xfrm>
            <a:off x="297967" y="3886197"/>
            <a:ext cx="1653308" cy="1604730"/>
          </a:xfrm>
          <a:prstGeom prst="right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38746598"/>
              </p:ext>
            </p:extLst>
          </p:nvPr>
        </p:nvGraphicFramePr>
        <p:xfrm>
          <a:off x="6384192" y="0"/>
          <a:ext cx="5423876" cy="6173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右箭头 4"/>
          <p:cNvSpPr/>
          <p:nvPr/>
        </p:nvSpPr>
        <p:spPr>
          <a:xfrm>
            <a:off x="5521569" y="2892669"/>
            <a:ext cx="562708" cy="386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gyj古映杰</dc:creator>
  <cp:lastModifiedBy>gyj古映杰</cp:lastModifiedBy>
  <cp:revision>5</cp:revision>
  <dcterms:created xsi:type="dcterms:W3CDTF">2016-12-22T09:20:50Z</dcterms:created>
  <dcterms:modified xsi:type="dcterms:W3CDTF">2016-12-22T10:12:24Z</dcterms:modified>
</cp:coreProperties>
</file>