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2" r:id="rId10"/>
    <p:sldId id="301" r:id="rId11"/>
    <p:sldId id="300" r:id="rId12"/>
    <p:sldId id="303" r:id="rId13"/>
    <p:sldId id="30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224098"/>
    <a:srgbClr val="20409A"/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1E5EC-C690-4321-BFDC-EB8B4AF3D8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0D60-8EDD-40C8-9123-E80E4649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 baseline="0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8A77A7-5580-4153-9C78-E0FD3ECD1847}" type="datetime1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-116423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62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3476695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Домашняя метеостанция со сбором стат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истики и прогнозированием</a:t>
            </a: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Автор – Михайлов Вадим, ФКН, 3 курс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Организация – Воронежский Государственный Университет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Дата – 08.06.2024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82B24E-A609-438C-B68A-2305BBF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работа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7CFC65-643F-574A-CDD3-2579877C5964}"/>
              </a:ext>
            </a:extLst>
          </p:cNvPr>
          <p:cNvSpPr/>
          <p:nvPr/>
        </p:nvSpPr>
        <p:spPr>
          <a:xfrm>
            <a:off x="2143593" y="1380930"/>
            <a:ext cx="7929797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CC08D1-6629-5F2B-DD4F-E3CD3FBC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31" y="1583743"/>
            <a:ext cx="7521171" cy="37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C37B546-50C5-554D-5049-48BA302D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72591"/>
              </p:ext>
            </p:extLst>
          </p:nvPr>
        </p:nvGraphicFramePr>
        <p:xfrm>
          <a:off x="838200" y="1240971"/>
          <a:ext cx="10515600" cy="4357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476043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14171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9734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26930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1843418"/>
                    </a:ext>
                  </a:extLst>
                </a:gridCol>
              </a:tblGrid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Цикл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Температура (°C)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Влажность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Давление (hPa)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Газ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80946443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20.5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65.0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63274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21.0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64.5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35281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20.8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64.8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67586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4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64.3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15.1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273283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64.0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1014.0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0121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63.9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1013.9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14.8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6697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7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21.6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63.5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1014.2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14.7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96689"/>
                  </a:ext>
                </a:extLst>
              </a:tr>
              <a:tr h="484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21.8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63.2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1014.5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14.6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8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8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C65CA9E-16A6-5539-3B8B-818A76696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96690"/>
              </p:ext>
            </p:extLst>
          </p:nvPr>
        </p:nvGraphicFramePr>
        <p:xfrm>
          <a:off x="751114" y="1420586"/>
          <a:ext cx="10602687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4229">
                  <a:extLst>
                    <a:ext uri="{9D8B030D-6E8A-4147-A177-3AD203B41FA5}">
                      <a16:colId xmlns:a16="http://schemas.microsoft.com/office/drawing/2014/main" val="732704555"/>
                    </a:ext>
                  </a:extLst>
                </a:gridCol>
                <a:gridCol w="3534229">
                  <a:extLst>
                    <a:ext uri="{9D8B030D-6E8A-4147-A177-3AD203B41FA5}">
                      <a16:colId xmlns:a16="http://schemas.microsoft.com/office/drawing/2014/main" val="947444573"/>
                    </a:ext>
                  </a:extLst>
                </a:gridCol>
                <a:gridCol w="3534229">
                  <a:extLst>
                    <a:ext uri="{9D8B030D-6E8A-4147-A177-3AD203B41FA5}">
                      <a16:colId xmlns:a16="http://schemas.microsoft.com/office/drawing/2014/main" val="3582625825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Параметр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Среднее значение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Прогноз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5435938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Температура (°C)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21.2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23.1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7348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Влажность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64.0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61.4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14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Давление (hPa)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1013.8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1016.1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9391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Газ (%)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effectLst/>
                        </a:rPr>
                        <a:t>14.9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effectLst/>
                        </a:rPr>
                        <a:t>13.9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0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301FA-2324-248D-875A-A3F1BF2ED3AA}"/>
              </a:ext>
            </a:extLst>
          </p:cNvPr>
          <p:cNvSpPr txBox="1"/>
          <p:nvPr/>
        </p:nvSpPr>
        <p:spPr>
          <a:xfrm>
            <a:off x="545869" y="1397675"/>
            <a:ext cx="10328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Сбор данных при помощи датчиков;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Передача данных по </a:t>
            </a:r>
            <a:r>
              <a:rPr lang="en-US" sz="2400" dirty="0"/>
              <a:t>Bluetooth;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мониторинга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прогнозирования погодных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34764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11047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Практическое применение </a:t>
            </a:r>
            <a:r>
              <a:rPr lang="ru-RU" sz="2400" dirty="0" err="1"/>
              <a:t>IoT</a:t>
            </a:r>
            <a:r>
              <a:rPr lang="ru-RU" sz="2400" dirty="0"/>
              <a:t> технологий;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мониторинга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прогнозирования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улучшения устройства;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Дешевизна устройства.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10949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Целью работы является </a:t>
            </a: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домашней метеостанции с возможностями сбора статистики и прогнозированием.</a:t>
            </a:r>
          </a:p>
          <a:p>
            <a:b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Сбор данных при помощи датчиков;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мониторинга погодных условий;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прогнозирования погодных условий.</a:t>
            </a:r>
          </a:p>
          <a:p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8789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Netatmo Weather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Davis Vantage Pro2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Ambient Weather WS-2902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8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8789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Микроконтроллер </a:t>
            </a:r>
            <a:r>
              <a:rPr lang="en-US" sz="2800" dirty="0"/>
              <a:t>ESP32;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BMP280;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MQ-7;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AM2320;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Язык </a:t>
            </a:r>
            <a:r>
              <a:rPr lang="en-US" sz="2800"/>
              <a:t>C++.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50089C-3961-22B8-2FD2-301730D65720}"/>
              </a:ext>
            </a:extLst>
          </p:cNvPr>
          <p:cNvSpPr/>
          <p:nvPr/>
        </p:nvSpPr>
        <p:spPr>
          <a:xfrm>
            <a:off x="545869" y="1380930"/>
            <a:ext cx="10940115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устройства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882EEC-D4D5-C64F-249F-DE644AAE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6" y="1483568"/>
            <a:ext cx="10691181" cy="38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F53DC7-B6D3-CD5A-643E-470796AB7F47}"/>
              </a:ext>
            </a:extLst>
          </p:cNvPr>
          <p:cNvSpPr/>
          <p:nvPr/>
        </p:nvSpPr>
        <p:spPr>
          <a:xfrm>
            <a:off x="545869" y="1380930"/>
            <a:ext cx="10940115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Печатная плата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EAC76-6476-8BDF-02BE-80AECAB7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3" y="1615409"/>
            <a:ext cx="5296837" cy="36271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79D603-F114-5DFB-A9D2-3D6ED56F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75" y="1606077"/>
            <a:ext cx="3522046" cy="36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работы платы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F30408-42F1-F2E7-985E-343DC28E6D51}"/>
              </a:ext>
            </a:extLst>
          </p:cNvPr>
          <p:cNvSpPr/>
          <p:nvPr/>
        </p:nvSpPr>
        <p:spPr>
          <a:xfrm>
            <a:off x="2278505" y="1380930"/>
            <a:ext cx="7644984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21C7A5-D0C4-2ADF-45FD-9A251F27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7" y="1578982"/>
            <a:ext cx="7299823" cy="3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работы микроконтроллера (код)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C2E42-1535-98CA-EF79-2B2AA9FA50C4}"/>
              </a:ext>
            </a:extLst>
          </p:cNvPr>
          <p:cNvSpPr/>
          <p:nvPr/>
        </p:nvSpPr>
        <p:spPr>
          <a:xfrm>
            <a:off x="2143593" y="1380930"/>
            <a:ext cx="7884827" cy="40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140852-8E46-B4DA-ADCA-9EAB9851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43" y="1583742"/>
            <a:ext cx="7517932" cy="37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1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244</Words>
  <Application>Microsoft Office PowerPoint</Application>
  <PresentationFormat>Широкоэкранный</PresentationFormat>
  <Paragraphs>124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Домашняя метеостанция со сбором статистики и прогнозированием  Автор – Михайлов Вадим, ФКН, 3 курс  Организация – Воронежский Государственный Университет  Дата – 08.06.2024</vt:lpstr>
      <vt:lpstr>Актуальность работы</vt:lpstr>
      <vt:lpstr>Задачи</vt:lpstr>
      <vt:lpstr>Обзор аналогов</vt:lpstr>
      <vt:lpstr>Средства реализации</vt:lpstr>
      <vt:lpstr>Схема устройства</vt:lpstr>
      <vt:lpstr>Печатная плата</vt:lpstr>
      <vt:lpstr>Блок-схема работы платы</vt:lpstr>
      <vt:lpstr>Блок-схема работы микроконтроллера (код)</vt:lpstr>
      <vt:lpstr>Общая работа системы</vt:lpstr>
      <vt:lpstr>Сбор данных</vt:lpstr>
      <vt:lpstr>Прогнозирование</vt:lpstr>
      <vt:lpstr>Итоги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Вадим Михайлов</cp:lastModifiedBy>
  <cp:revision>207</cp:revision>
  <dcterms:created xsi:type="dcterms:W3CDTF">2018-05-28T23:03:13Z</dcterms:created>
  <dcterms:modified xsi:type="dcterms:W3CDTF">2024-06-07T23:36:18Z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