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7E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0"/>
  </p:normalViewPr>
  <p:slideViewPr>
    <p:cSldViewPr snapToGrid="0" snapToObjects="1">
      <p:cViewPr>
        <p:scale>
          <a:sx n="73" d="100"/>
          <a:sy n="73" d="100"/>
        </p:scale>
        <p:origin x="207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50A3A-D27B-874F-859F-647CF261D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FB554C-B13D-7B46-93CA-7E9E02844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42D845-E114-714B-A4B8-07FAE9BE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712D57-5138-214D-91D7-CBD94B06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7EA752-7852-B249-92D6-DEAA2456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4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4C6E3-378A-C143-ACA9-55E371B6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1D58FC-343C-784F-A6C3-07DA99782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6305D-BE58-1B46-9EAD-B5A582E7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B2B968-29EE-1941-A3C6-31482347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595DFE-0366-AC43-9B23-56AACA87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3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03834C-434A-314F-9931-A86BA9EA4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8FB775-3173-8544-A890-5980CB44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4D4AE-C0D7-AD48-8A0B-68AA546A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5B3D95-9DC4-1044-92F2-987C7501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B8C65E-EFC5-744F-9C1A-E21E6E64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D1E3A-9EC2-4646-A894-088078C6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12E90-CA64-B142-9D7C-A778894C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538B45-1617-234E-B8E3-7B2F9D8E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CE460-C5AE-D640-B1EE-29EFB39C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94E11-EFF6-5747-A554-DB58D294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6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A1332-D38F-C74B-9574-9AA7CB0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A8FD57-45EF-0140-909E-327EDBFD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8A7649-D236-BD45-93D0-12726B5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195D6-A95B-F747-847B-E1AC1C03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7458FC-96D7-F944-BE90-610A5FB8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95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C9265-82BA-344C-A711-529F5DB9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BE22D-4642-7141-B97F-5F511D240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6A3B73-4FA2-734F-9FBA-72AAB0FE6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31B923-155E-9E42-8CF4-83CB98CD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2E18DA-CB35-C043-894B-8DE72050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F8C87B-9199-F148-9480-434FF00C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3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88FED-4A76-E042-999A-0E28096C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B95740-4241-794C-8254-B42116FD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077828-67C3-024E-A1D9-B12CA0894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5BD40B-DCB3-2946-B4FC-48FBAAFB2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6C78F7-9D37-4C4D-8F03-C3FEB320B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6F6914-8E65-554B-BE4C-D436CE1E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4446EB-219F-8F49-B6CC-A0DC78E8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483041-FE38-3E45-AF26-CE65A44B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65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DDEE8-7781-4246-8A67-9522200A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30D818-EF8F-0D4B-8EE4-CD5D6A22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046A64-E6E8-724D-B844-98D25866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BFABF4-5275-D34D-B8CC-55AC97AB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24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01B3D4-FCD2-3347-8945-55C3E6BF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E22FD0-E4C3-9346-AE36-96E827F0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3DAC27-BF3D-E04A-80F7-E6F5A57D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9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BC72C-C71D-D24A-B0E3-6CE1C422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3A702-9BBA-B34D-916E-3A2F8897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8F83AE-5666-194D-B5A1-75A20F6C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AE3ACF-9D7D-1246-8A23-1E3882A2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353A69-AAC3-AE40-AF6D-AC498231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9539F9-FE88-CE4D-B69F-1B3729D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060E1-D465-1F43-BC9A-FA6DFF46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84C4FF-18AA-8B4E-AB8C-390432D72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802C71-781D-6F44-BBA7-50AFB578B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C815B4-73D7-9242-A698-35742717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DA518A-447C-AE44-83C5-E19DF707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BFB744-B527-C84E-8AEC-E5BAC616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0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BE197-B809-344E-93F3-A5FB7FAD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BC9D84-9A7E-1A49-BAB8-7421AAE5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38295-ABFE-7C46-A9D6-F6729A78D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0E84-8CFE-9449-96ED-4A47FCE21533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70D1FA-EB24-AE4E-93CC-E6E5AC4F0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16B095-7A66-FA4E-ACEF-EEF4F960A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8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1"/>
            <a:ext cx="12526178" cy="72931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DD388-20A7-FA41-8FF1-C47B82F8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714" y="1122363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Мои новости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75F8E-8D02-BC4C-8972-3423F80EC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Веб-приложение для просмотра и создания новостных статей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Рисунок 10" descr="Газета">
            <a:extLst>
              <a:ext uri="{FF2B5EF4-FFF2-40B4-BE49-F238E27FC236}">
                <a16:creationId xmlns:a16="http://schemas.microsoft.com/office/drawing/2014/main" id="{D230C94B-07F3-0442-B493-D57E43C5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7643" y="2234205"/>
            <a:ext cx="1255542" cy="1255542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3BC5698-4D51-B542-9987-35C84C134846}"/>
              </a:ext>
            </a:extLst>
          </p:cNvPr>
          <p:cNvSpPr txBox="1">
            <a:spLocks/>
          </p:cNvSpPr>
          <p:nvPr/>
        </p:nvSpPr>
        <p:spPr>
          <a:xfrm>
            <a:off x="252046" y="5202238"/>
            <a:ext cx="9144000" cy="16557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Заказчик: Тарасов В. С.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Исполнители: Михайлов Вадим, Поляков Артем, Рындин Денис</a:t>
            </a:r>
          </a:p>
        </p:txBody>
      </p:sp>
    </p:spTree>
    <p:extLst>
      <p:ext uri="{BB962C8B-B14F-4D97-AF65-F5344CB8AC3E}">
        <p14:creationId xmlns:p14="http://schemas.microsoft.com/office/powerpoint/2010/main" val="256245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6"/>
            <a:ext cx="11231217" cy="1122363"/>
          </a:xfrm>
        </p:spPr>
        <p:txBody>
          <a:bodyPr>
            <a:normAutofit fontScale="90000"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Функциональность веб приложения для администратора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10"/>
            <a:ext cx="11111948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" y="1351720"/>
            <a:ext cx="8567530" cy="568518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Назначение редакторов, удаление пользователей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Удаление и редактирование любого контента</a:t>
            </a:r>
          </a:p>
        </p:txBody>
      </p:sp>
    </p:spTree>
    <p:extLst>
      <p:ext uri="{BB962C8B-B14F-4D97-AF65-F5344CB8AC3E}">
        <p14:creationId xmlns:p14="http://schemas.microsoft.com/office/powerpoint/2010/main" val="39640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23093" y="-1424353"/>
            <a:ext cx="12526178" cy="87923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DD388-20A7-FA41-8FF1-C47B82F8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621" y="-319575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Мои новости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75F8E-8D02-BC4C-8972-3423F80EC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07" y="2160100"/>
            <a:ext cx="9144000" cy="1655762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Веб-приложение для просмотра и создания новостных статей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068907" y="206531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Рисунок 10" descr="Газета">
            <a:extLst>
              <a:ext uri="{FF2B5EF4-FFF2-40B4-BE49-F238E27FC236}">
                <a16:creationId xmlns:a16="http://schemas.microsoft.com/office/drawing/2014/main" id="{D230C94B-07F3-0442-B493-D57E43C5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4550" y="792267"/>
            <a:ext cx="1255542" cy="1255542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CB6A086-EAC0-214B-A35A-DA5B2AEA7BF3}"/>
              </a:ext>
            </a:extLst>
          </p:cNvPr>
          <p:cNvSpPr txBox="1">
            <a:spLocks/>
          </p:cNvSpPr>
          <p:nvPr/>
        </p:nvSpPr>
        <p:spPr>
          <a:xfrm>
            <a:off x="0" y="3437915"/>
            <a:ext cx="4196862" cy="1819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GitHub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0E09F3BA-CD21-3948-8E01-CE84BA995698}"/>
              </a:ext>
            </a:extLst>
          </p:cNvPr>
          <p:cNvSpPr txBox="1">
            <a:spLocks/>
          </p:cNvSpPr>
          <p:nvPr/>
        </p:nvSpPr>
        <p:spPr>
          <a:xfrm>
            <a:off x="7326924" y="3379300"/>
            <a:ext cx="4196862" cy="1819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800" dirty="0">
                <a:solidFill>
                  <a:schemeClr val="bg1"/>
                </a:solidFill>
              </a:rPr>
              <a:t>Михайлов Вадим</a:t>
            </a:r>
          </a:p>
          <a:p>
            <a:pPr algn="r"/>
            <a:r>
              <a:rPr lang="ru-RU" sz="2800" dirty="0">
                <a:solidFill>
                  <a:schemeClr val="bg1"/>
                </a:solidFill>
              </a:rPr>
              <a:t>Поляков Артем</a:t>
            </a:r>
          </a:p>
          <a:p>
            <a:pPr algn="r"/>
            <a:r>
              <a:rPr lang="ru-RU" sz="2800" dirty="0">
                <a:solidFill>
                  <a:schemeClr val="bg1"/>
                </a:solidFill>
              </a:rPr>
              <a:t>Рындин Денис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776E1F-D549-114A-979F-F7FDB23CC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015" y="398584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1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Цели проекта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8"/>
            <a:ext cx="4719918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517743"/>
            <a:ext cx="11430001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Разработать веб-приложение для удобного чтения, поиска новостей и создание статей</a:t>
            </a:r>
          </a:p>
        </p:txBody>
      </p:sp>
    </p:spTree>
    <p:extLst>
      <p:ext uri="{BB962C8B-B14F-4D97-AF65-F5344CB8AC3E}">
        <p14:creationId xmlns:p14="http://schemas.microsoft.com/office/powerpoint/2010/main" val="35193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Постановка задачи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3"/>
            <a:ext cx="11591366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Создание гибкой ленты новостей, основанной на интересах пользователей </a:t>
            </a:r>
          </a:p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Реализации возможности подписок на теги новостей, а также издателей</a:t>
            </a:r>
          </a:p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Реализация возможности сохранения и поиска новостей</a:t>
            </a:r>
          </a:p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Возможность для редакторов создать отложенный пост</a:t>
            </a:r>
          </a:p>
          <a:p>
            <a:pPr marL="514350" indent="-514350" algn="l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2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2860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Обзор аналогов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9020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6059"/>
            <a:ext cx="3079377" cy="4788928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Яндекс Дзен</a:t>
            </a: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Telegram </a:t>
            </a: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Apple News</a:t>
            </a:r>
          </a:p>
          <a:p>
            <a:pPr algn="l"/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65AC56-72BF-5346-BC45-F7F9C73E1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25" t="16013" r="32158" b="16120"/>
          <a:stretch/>
        </p:blipFill>
        <p:spPr>
          <a:xfrm>
            <a:off x="4769140" y="1114126"/>
            <a:ext cx="1401047" cy="13932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A01E9E9-6AB9-F547-ADCA-133975ACD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648" y="3182585"/>
            <a:ext cx="2707573" cy="15230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875E4A2-21C3-4549-99E9-FCC88AA58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600" y="5187285"/>
            <a:ext cx="2826054" cy="14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4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Технологии разработки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3"/>
            <a:ext cx="6348047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Backend</a:t>
            </a:r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СУБД </a:t>
            </a:r>
            <a:r>
              <a:rPr lang="en-US" sz="3200" dirty="0">
                <a:solidFill>
                  <a:schemeClr val="bg1"/>
                </a:solidFill>
              </a:rPr>
              <a:t>SQLite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Django</a:t>
            </a: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6F5A844-3994-CC4F-8771-3ECE3CB3E99F}"/>
              </a:ext>
            </a:extLst>
          </p:cNvPr>
          <p:cNvSpPr txBox="1">
            <a:spLocks/>
          </p:cNvSpPr>
          <p:nvPr/>
        </p:nvSpPr>
        <p:spPr>
          <a:xfrm>
            <a:off x="5843953" y="1459128"/>
            <a:ext cx="6348047" cy="4788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Frontend</a:t>
            </a:r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HTML</a:t>
            </a: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CSS</a:t>
            </a: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JavaScript</a:t>
            </a: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 err="1">
                <a:solidFill>
                  <a:schemeClr val="bg1"/>
                </a:solidFill>
              </a:rPr>
              <a:t>Vue.js</a:t>
            </a: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Группы пользователей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" y="1351720"/>
            <a:ext cx="8567530" cy="568518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Гость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Авторизированный пользователь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Редактор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167727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231217" cy="1122363"/>
          </a:xfrm>
        </p:spPr>
        <p:txBody>
          <a:bodyPr>
            <a:normAutofit fontScale="90000"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Функциональность веб приложения для гостя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10"/>
            <a:ext cx="11111948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" y="1351720"/>
            <a:ext cx="8567530" cy="568518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Регистрация 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Просмотр не более 10 новостных статей 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5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6"/>
            <a:ext cx="11231217" cy="1122363"/>
          </a:xfrm>
        </p:spPr>
        <p:txBody>
          <a:bodyPr>
            <a:normAutofit fontScale="90000"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Функциональность веб приложения для авторизированного пользователя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10"/>
            <a:ext cx="11111948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" y="1351720"/>
            <a:ext cx="8567530" cy="5685183"/>
          </a:xfrm>
          <a:solidFill>
            <a:schemeClr val="accent6">
              <a:lumMod val="75000"/>
            </a:schemeClr>
          </a:solidFill>
        </p:spPr>
        <p:txBody>
          <a:bodyPr>
            <a:normAutofit fontScale="77500" lnSpcReduction="20000"/>
          </a:bodyPr>
          <a:lstStyle/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Добавление тега новости в избранное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Подписка на издателя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Добавление городов, для локальных новостей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Сохранение новости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Поиск новостей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Просмотр отфильтрованных новостей на главной странице исходя из увлечений пользователя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4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6"/>
            <a:ext cx="11231217" cy="1122363"/>
          </a:xfrm>
        </p:spPr>
        <p:txBody>
          <a:bodyPr>
            <a:normAutofit fontScale="90000"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Функциональность веб приложения для редактора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10"/>
            <a:ext cx="11111948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" y="1351720"/>
            <a:ext cx="8567530" cy="568518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Создание новостного поста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Выбор времени публикации 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Просмотр статистики журналов</a:t>
            </a:r>
          </a:p>
        </p:txBody>
      </p:sp>
    </p:spTree>
    <p:extLst>
      <p:ext uri="{BB962C8B-B14F-4D97-AF65-F5344CB8AC3E}">
        <p14:creationId xmlns:p14="http://schemas.microsoft.com/office/powerpoint/2010/main" val="556790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190</Words>
  <Application>Microsoft Macintosh PowerPoint</Application>
  <PresentationFormat>Широкоэкранный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Мои новости</vt:lpstr>
      <vt:lpstr>Цели проекта</vt:lpstr>
      <vt:lpstr>Постановка задачи</vt:lpstr>
      <vt:lpstr>Обзор аналогов</vt:lpstr>
      <vt:lpstr>Технологии разработки</vt:lpstr>
      <vt:lpstr>Группы пользователей</vt:lpstr>
      <vt:lpstr>Функциональность веб приложения для гостя</vt:lpstr>
      <vt:lpstr>Функциональность веб приложения для авторизированного пользователя</vt:lpstr>
      <vt:lpstr>Функциональность веб приложения для редактора</vt:lpstr>
      <vt:lpstr>Функциональность веб приложения для администратора</vt:lpstr>
      <vt:lpstr>Мои новости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Мои новости</dc:title>
  <dc:creator>Денис Рындин</dc:creator>
  <cp:lastModifiedBy>Денис Рындин</cp:lastModifiedBy>
  <cp:revision>2</cp:revision>
  <dcterms:created xsi:type="dcterms:W3CDTF">2024-03-12T12:21:05Z</dcterms:created>
  <dcterms:modified xsi:type="dcterms:W3CDTF">2024-03-12T13:58:59Z</dcterms:modified>
</cp:coreProperties>
</file>