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7" r:id="rId6"/>
    <p:sldId id="270" r:id="rId7"/>
    <p:sldId id="260" r:id="rId8"/>
    <p:sldId id="268" r:id="rId9"/>
    <p:sldId id="262" r:id="rId10"/>
    <p:sldId id="269" r:id="rId11"/>
    <p:sldId id="261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7E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62F3-80D8-1E48-86C7-1D252185633D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4D69-F075-B441-9253-1E8176C0C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3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9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50A3A-D27B-874F-859F-647CF261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FB554C-B13D-7B46-93CA-7E9E02844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2D845-E114-714B-A4B8-07FAE9BE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2D57-5138-214D-91D7-CBD94B06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EA752-7852-B249-92D6-DEAA245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4C6E3-378A-C143-ACA9-55E371B6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1D58FC-343C-784F-A6C3-07DA9978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6305D-BE58-1B46-9EAD-B5A582E7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2B968-29EE-1941-A3C6-31482347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95DFE-0366-AC43-9B23-56AACA87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3834C-434A-314F-9931-A86BA9EA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8FB775-3173-8544-A890-5980CB44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4D4AE-C0D7-AD48-8A0B-68AA546A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B3D95-9DC4-1044-92F2-987C7501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8C65E-EFC5-744F-9C1A-E21E6E64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D1E3A-9EC2-4646-A894-088078C6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12E90-CA64-B142-9D7C-A778894C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38B45-1617-234E-B8E3-7B2F9D8E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CE460-C5AE-D640-B1EE-29EFB39C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4E11-EFF6-5747-A554-DB58D29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A1332-D38F-C74B-9574-9AA7CB0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8FD57-45EF-0140-909E-327EDBFD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A7649-D236-BD45-93D0-12726B5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195D6-A95B-F747-847B-E1AC1C0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458FC-96D7-F944-BE90-610A5FB8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C9265-82BA-344C-A711-529F5DB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BE22D-4642-7141-B97F-5F511D24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A3B73-4FA2-734F-9FBA-72AAB0FE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1B923-155E-9E42-8CF4-83CB98CD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E18DA-CB35-C043-894B-8DE72050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C87B-9199-F148-9480-434FF00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8FED-4A76-E042-999A-0E28096C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95740-4241-794C-8254-B42116FD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77828-67C3-024E-A1D9-B12CA089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5BD40B-DCB3-2946-B4FC-48FBAAFB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C78F7-9D37-4C4D-8F03-C3FEB320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F6914-8E65-554B-BE4C-D436CE1E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4446EB-219F-8F49-B6CC-A0DC78E8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483041-FE38-3E45-AF26-CE65A44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DDEE8-7781-4246-8A67-9522200A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30D818-EF8F-0D4B-8EE4-CD5D6A2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046A64-E6E8-724D-B844-98D25866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BFABF4-5275-D34D-B8CC-55AC97AB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1B3D4-FCD2-3347-8945-55C3E6B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E22FD0-E4C3-9346-AE36-96E827F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3DAC27-BF3D-E04A-80F7-E6F5A57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BC72C-C71D-D24A-B0E3-6CE1C422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3A702-9BBA-B34D-916E-3A2F8897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F83AE-5666-194D-B5A1-75A20F6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AE3ACF-9D7D-1246-8A23-1E3882A2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53A69-AAC3-AE40-AF6D-AC498231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539F9-FE88-CE4D-B69F-1B3729D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060E1-D465-1F43-BC9A-FA6DFF46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84C4FF-18AA-8B4E-AB8C-390432D7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02C71-781D-6F44-BBA7-50AFB578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15B4-73D7-9242-A698-35742717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DA518A-447C-AE44-83C5-E19DF707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FB744-B527-C84E-8AEC-E5BAC616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E197-B809-344E-93F3-A5FB7FAD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C9D84-9A7E-1A49-BAB8-7421AAE5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38295-ABFE-7C46-A9D6-F6729A78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0E84-8CFE-9449-96ED-4A47FCE2153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0D1FA-EB24-AE4E-93CC-E6E5AC4F0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6B095-7A66-FA4E-ACEF-EEF4F960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67089" y="-136620"/>
            <a:ext cx="12526178" cy="7293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643" y="2234205"/>
            <a:ext cx="1255542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3BC5698-4D51-B542-9987-35C84C134846}"/>
              </a:ext>
            </a:extLst>
          </p:cNvPr>
          <p:cNvSpPr txBox="1">
            <a:spLocks/>
          </p:cNvSpPr>
          <p:nvPr/>
        </p:nvSpPr>
        <p:spPr>
          <a:xfrm>
            <a:off x="252046" y="5202238"/>
            <a:ext cx="9144000" cy="16557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Выполнили студенты ВГУ ФКН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 группа, 4 команда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Вадим Михайлов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Денис Рындин</a:t>
            </a:r>
          </a:p>
        </p:txBody>
      </p:sp>
    </p:spTree>
    <p:extLst>
      <p:ext uri="{BB962C8B-B14F-4D97-AF65-F5344CB8AC3E}">
        <p14:creationId xmlns:p14="http://schemas.microsoft.com/office/powerpoint/2010/main" val="25624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115984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План развития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1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0580963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1. С</a:t>
            </a: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оздание возможности премиум подписки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2. Мобильное приложение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3. Более эксклюзивный контент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0DD1FD-C30C-387C-5DFE-7CD109B7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897EBF78-D315-6FD8-5B7C-D6612073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115984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Команда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2282062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Вадим Михайлов – </a:t>
            </a:r>
            <a:r>
              <a:rPr lang="en-US" sz="3200" dirty="0">
                <a:solidFill>
                  <a:schemeClr val="bg1"/>
                </a:solidFill>
              </a:rPr>
              <a:t>Team Lead, Full-stack </a:t>
            </a:r>
            <a:r>
              <a:rPr lang="ru-RU" sz="3200" dirty="0">
                <a:solidFill>
                  <a:schemeClr val="bg1"/>
                </a:solidFill>
              </a:rPr>
              <a:t>разработчик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Денис Рындин – Дизайнер, Бизнес аналитик</a:t>
            </a:r>
            <a:r>
              <a:rPr lang="en-US" sz="3200" dirty="0">
                <a:solidFill>
                  <a:schemeClr val="bg1"/>
                </a:solidFill>
              </a:rPr>
              <a:t>, Frontend </a:t>
            </a:r>
            <a:r>
              <a:rPr lang="ru-RU" sz="3200" dirty="0">
                <a:solidFill>
                  <a:schemeClr val="bg1"/>
                </a:solidFill>
              </a:rPr>
              <a:t>разработчик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2BEA67-8A7E-20FF-97F5-F2EC043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11</a:t>
            </a:fld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ECEF1EAF-D6D7-16C5-8EF1-49016D29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23093" y="-1424353"/>
            <a:ext cx="12526178" cy="8792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621" y="-319575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07" y="2160100"/>
            <a:ext cx="9144000" cy="16557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068907" y="206531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0" y="792267"/>
            <a:ext cx="1255542" cy="125554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CB6A086-EAC0-214B-A35A-DA5B2AEA7BF3}"/>
              </a:ext>
            </a:extLst>
          </p:cNvPr>
          <p:cNvSpPr txBox="1">
            <a:spLocks/>
          </p:cNvSpPr>
          <p:nvPr/>
        </p:nvSpPr>
        <p:spPr>
          <a:xfrm>
            <a:off x="0" y="3437915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GitHub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E09F3BA-CD21-3948-8E01-CE84BA995698}"/>
              </a:ext>
            </a:extLst>
          </p:cNvPr>
          <p:cNvSpPr txBox="1">
            <a:spLocks/>
          </p:cNvSpPr>
          <p:nvPr/>
        </p:nvSpPr>
        <p:spPr>
          <a:xfrm>
            <a:off x="7326924" y="3379300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bg1"/>
                </a:solidFill>
              </a:rPr>
              <a:t>Михайлов Вадим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Поляков Артем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Рындин Денис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776E1F-D549-114A-979F-F7FDB23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15" y="3985847"/>
            <a:ext cx="2438400" cy="24384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0D6E77-C032-6FBA-9D12-04FEBCF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3773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488"/>
            <a:ext cx="121920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Проблемы новостных порталов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8"/>
            <a:ext cx="471991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517743"/>
            <a:ext cx="11430001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</a:rPr>
              <a:t>Перегруженный интерфейс</a:t>
            </a:r>
          </a:p>
          <a:p>
            <a:pPr algn="l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</a:rPr>
              <a:t>Излишний контент</a:t>
            </a:r>
          </a:p>
          <a:p>
            <a:pPr algn="l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</a:rPr>
              <a:t>Отсутствие настройки под свои интересы</a:t>
            </a:r>
          </a:p>
          <a:p>
            <a:pPr algn="l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</a:rPr>
              <a:t>Много излишней рекламы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F57A55-7EAE-89E4-D541-738B77D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6083A9E5-8796-9D22-B45C-55B18F31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3773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Обзор аналогов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824517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6059"/>
            <a:ext cx="3079377" cy="4788928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ru-RU" sz="3200" dirty="0">
                <a:solidFill>
                  <a:schemeClr val="bg1"/>
                </a:solidFill>
              </a:rPr>
              <a:t>Яндекс Дзен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Telegram </a:t>
            </a: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Apple News</a:t>
            </a: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65AC56-72BF-5346-BC45-F7F9C73E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5" t="16013" r="32158" b="16120"/>
          <a:stretch/>
        </p:blipFill>
        <p:spPr>
          <a:xfrm>
            <a:off x="4769140" y="1114126"/>
            <a:ext cx="1401047" cy="13932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01E9E9-6AB9-F547-ADCA-133975AC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48" y="3182585"/>
            <a:ext cx="2707573" cy="1523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875E4A2-21C3-4549-99E9-FCC88AA58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00" y="5187285"/>
            <a:ext cx="2826054" cy="148367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3EF05-2CF9-45CA-0153-86C505A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Газета">
            <a:extLst>
              <a:ext uri="{FF2B5EF4-FFF2-40B4-BE49-F238E27FC236}">
                <a16:creationId xmlns:a16="http://schemas.microsoft.com/office/drawing/2014/main" id="{0ED26B7B-1298-F102-D889-8AD001325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3773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Целевая аудитория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591366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Представители разных профессий любого социального статуса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от 20 до 35 лет.</a:t>
            </a:r>
          </a:p>
          <a:p>
            <a:pPr marL="514350" indent="-514350" algn="l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39EE6249-03F9-2581-D4AD-0C7F20C3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115984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Предлагаемое решение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999168" cy="381003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Мои новости – веб-приложение,  где пользователи смогут точно настроить новостную ленту под свои интересы и увлечения, искать, делиться и сохранять статьи.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2D2B6A-4FFE-FEF3-8345-EE1E88F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FABFC3EC-9033-ADD3-54D9-B543AAE3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71197" y="-37730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Конкурентное преимущество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8C9B4DF-B0AB-D8ED-67F8-779E1B60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0198"/>
              </p:ext>
            </p:extLst>
          </p:nvPr>
        </p:nvGraphicFramePr>
        <p:xfrm>
          <a:off x="482599" y="1576008"/>
          <a:ext cx="10704804" cy="444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134">
                  <a:extLst>
                    <a:ext uri="{9D8B030D-6E8A-4147-A177-3AD203B41FA5}">
                      <a16:colId xmlns:a16="http://schemas.microsoft.com/office/drawing/2014/main" val="1091711799"/>
                    </a:ext>
                  </a:extLst>
                </a:gridCol>
                <a:gridCol w="1784134">
                  <a:extLst>
                    <a:ext uri="{9D8B030D-6E8A-4147-A177-3AD203B41FA5}">
                      <a16:colId xmlns:a16="http://schemas.microsoft.com/office/drawing/2014/main" val="2625515566"/>
                    </a:ext>
                  </a:extLst>
                </a:gridCol>
                <a:gridCol w="1784134">
                  <a:extLst>
                    <a:ext uri="{9D8B030D-6E8A-4147-A177-3AD203B41FA5}">
                      <a16:colId xmlns:a16="http://schemas.microsoft.com/office/drawing/2014/main" val="3964337441"/>
                    </a:ext>
                  </a:extLst>
                </a:gridCol>
                <a:gridCol w="1784134">
                  <a:extLst>
                    <a:ext uri="{9D8B030D-6E8A-4147-A177-3AD203B41FA5}">
                      <a16:colId xmlns:a16="http://schemas.microsoft.com/office/drawing/2014/main" val="4052876404"/>
                    </a:ext>
                  </a:extLst>
                </a:gridCol>
                <a:gridCol w="1784134">
                  <a:extLst>
                    <a:ext uri="{9D8B030D-6E8A-4147-A177-3AD203B41FA5}">
                      <a16:colId xmlns:a16="http://schemas.microsoft.com/office/drawing/2014/main" val="6977508"/>
                    </a:ext>
                  </a:extLst>
                </a:gridCol>
                <a:gridCol w="1784134">
                  <a:extLst>
                    <a:ext uri="{9D8B030D-6E8A-4147-A177-3AD203B41FA5}">
                      <a16:colId xmlns:a16="http://schemas.microsoft.com/office/drawing/2014/main" val="1053259989"/>
                    </a:ext>
                  </a:extLst>
                </a:gridCol>
              </a:tblGrid>
              <a:tr h="88237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Сервисы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Удобный интерфейс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Эксклюзивный контент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 в РФ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Настройка новостной ленты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Отсутствие лишней рекламы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61617"/>
                  </a:ext>
                </a:extLst>
              </a:tr>
              <a:tr h="88237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Мои Новости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54566"/>
                  </a:ext>
                </a:extLst>
              </a:tr>
              <a:tr h="88237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Яндекс Дзен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54298"/>
                  </a:ext>
                </a:extLst>
              </a:tr>
              <a:tr h="882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Telegram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8501"/>
                  </a:ext>
                </a:extLst>
              </a:tr>
              <a:tr h="882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 News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96008"/>
                  </a:ext>
                </a:extLst>
              </a:tr>
            </a:tbl>
          </a:graphicData>
        </a:graphic>
      </p:graphicFrame>
      <p:pic>
        <p:nvPicPr>
          <p:cNvPr id="5" name="Рисунок 4" descr="Газета">
            <a:extLst>
              <a:ext uri="{FF2B5EF4-FFF2-40B4-BE49-F238E27FC236}">
                <a16:creationId xmlns:a16="http://schemas.microsoft.com/office/drawing/2014/main" id="{D08730B5-D3CE-1259-65BB-51C4C0C9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3773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Технологии разработки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6348047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СУБД </a:t>
            </a: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Django</a:t>
            </a: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6F5A844-3994-CC4F-8771-3ECE3CB3E99F}"/>
              </a:ext>
            </a:extLst>
          </p:cNvPr>
          <p:cNvSpPr txBox="1">
            <a:spLocks/>
          </p:cNvSpPr>
          <p:nvPr/>
        </p:nvSpPr>
        <p:spPr>
          <a:xfrm>
            <a:off x="5843953" y="1459128"/>
            <a:ext cx="6348047" cy="4788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HTML/CSS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Vue.js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706DB4-4C00-B8D4-9801-95C27ED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7</a:t>
            </a:fld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119FE3D5-F025-AF24-D1BF-D48ACE56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Демонстрация продукта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902010"/>
            <a:ext cx="63388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EC729A-BB93-0B47-967D-71519A1B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551" r="686"/>
          <a:stretch/>
        </p:blipFill>
        <p:spPr>
          <a:xfrm>
            <a:off x="364105" y="1137285"/>
            <a:ext cx="5379470" cy="49612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FAB6CD-9F7F-434A-80B9-50344689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71" y="1108418"/>
            <a:ext cx="5436158" cy="50662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93458B-AA81-6398-03CC-FE2CB01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37730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Бизнес модель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1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0472475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Система оплаты подписки на платформе</a:t>
            </a: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 для: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Д</a:t>
            </a: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обавление теги и журналы в раздел "Избранно</a:t>
            </a: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е</a:t>
            </a: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"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Расширенные возможности по поиску и сохранению статей </a:t>
            </a:r>
          </a:p>
          <a:p>
            <a:pPr algn="l">
              <a:lnSpc>
                <a:spcPct val="200000"/>
              </a:lnSpc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95ACCD-F31A-38BC-0FE7-D6EC2A1F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9</a:t>
            </a:fld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51995E44-8644-2C4D-17B7-D9ACA6B1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7" y="-76442"/>
            <a:ext cx="1255542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236</Words>
  <Application>Microsoft Office PowerPoint</Application>
  <PresentationFormat>Широкоэкранный</PresentationFormat>
  <Paragraphs>95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Тема Office</vt:lpstr>
      <vt:lpstr>Мои новости</vt:lpstr>
      <vt:lpstr>Проблемы новостных порталов</vt:lpstr>
      <vt:lpstr>Обзор аналогов</vt:lpstr>
      <vt:lpstr>Целевая аудитория</vt:lpstr>
      <vt:lpstr>Предлагаемое решение</vt:lpstr>
      <vt:lpstr>Конкурентное преимущество</vt:lpstr>
      <vt:lpstr>Технологии разработки</vt:lpstr>
      <vt:lpstr>Демонстрация продукта</vt:lpstr>
      <vt:lpstr>Бизнес модель</vt:lpstr>
      <vt:lpstr>План развития</vt:lpstr>
      <vt:lpstr>Команда</vt:lpstr>
      <vt:lpstr>Мои новости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новости</dc:title>
  <dc:creator>Денис Рындин</dc:creator>
  <cp:lastModifiedBy>Вадим Михайлов</cp:lastModifiedBy>
  <cp:revision>66</cp:revision>
  <dcterms:created xsi:type="dcterms:W3CDTF">2024-03-12T12:21:05Z</dcterms:created>
  <dcterms:modified xsi:type="dcterms:W3CDTF">2024-05-30T17:11:00Z</dcterms:modified>
</cp:coreProperties>
</file>