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60" r:id="rId6"/>
    <p:sldId id="259" r:id="rId7"/>
    <p:sldId id="268" r:id="rId8"/>
    <p:sldId id="262" r:id="rId9"/>
    <p:sldId id="269" r:id="rId10"/>
    <p:sldId id="261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7942"/>
    <a:srgbClr val="7E7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5"/>
  </p:normalViewPr>
  <p:slideViewPr>
    <p:cSldViewPr snapToGrid="0" snapToObjects="1">
      <p:cViewPr>
        <p:scale>
          <a:sx n="83" d="100"/>
          <a:sy n="83" d="100"/>
        </p:scale>
        <p:origin x="1696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C62F3-80D8-1E48-86C7-1D252185633D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A4D69-F075-B441-9253-1E8176C0C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837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A4D69-F075-B441-9253-1E8176C0CB1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26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550A3A-D27B-874F-859F-647CF261D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FB554C-B13D-7B46-93CA-7E9E02844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42D845-E114-714B-A4B8-07FAE9BE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712D57-5138-214D-91D7-CBD94B06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7EA752-7852-B249-92D6-DEAA2456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34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54C6E3-378A-C143-ACA9-55E371B6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F1D58FC-343C-784F-A6C3-07DA99782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66305D-BE58-1B46-9EAD-B5A582E7D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B2B968-29EE-1941-A3C6-31482347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595DFE-0366-AC43-9B23-56AACA87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83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A03834C-434A-314F-9931-A86BA9EA4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8FB775-3173-8544-A890-5980CB44A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14D4AE-C0D7-AD48-8A0B-68AA546A5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5B3D95-9DC4-1044-92F2-987C75012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B8C65E-EFC5-744F-9C1A-E21E6E64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82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8D1E3A-9EC2-4646-A894-088078C6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912E90-CA64-B142-9D7C-A778894C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538B45-1617-234E-B8E3-7B2F9D8E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3CE460-C5AE-D640-B1EE-29EFB39C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194E11-EFF6-5747-A554-DB58D2946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67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3A1332-D38F-C74B-9574-9AA7CB0E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A8FD57-45EF-0140-909E-327EDBFD0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8A7649-D236-BD45-93D0-12726B50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7195D6-A95B-F747-847B-E1AC1C03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7458FC-96D7-F944-BE90-610A5FB8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95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9C9265-82BA-344C-A711-529F5DB9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4BE22D-4642-7141-B97F-5F511D240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6A3B73-4FA2-734F-9FBA-72AAB0FE6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31B923-155E-9E42-8CF4-83CB98CD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2E18DA-CB35-C043-894B-8DE72050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F8C87B-9199-F148-9480-434FF00C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36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C88FED-4A76-E042-999A-0E28096C7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B95740-4241-794C-8254-B42116FDC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077828-67C3-024E-A1D9-B12CA0894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5BD40B-DCB3-2946-B4FC-48FBAAFB2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F6C78F7-9D37-4C4D-8F03-C3FEB320B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06F6914-8E65-554B-BE4C-D436CE1E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4446EB-219F-8F49-B6CC-A0DC78E8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0483041-FE38-3E45-AF26-CE65A44B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65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5DDEE8-7781-4246-8A67-9522200A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30D818-EF8F-0D4B-8EE4-CD5D6A22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C046A64-E6E8-724D-B844-98D25866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BFABF4-5275-D34D-B8CC-55AC97AB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24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101B3D4-FCD2-3347-8945-55C3E6BF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1E22FD0-E4C3-9346-AE36-96E827F0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3DAC27-BF3D-E04A-80F7-E6F5A57D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89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7BC72C-C71D-D24A-B0E3-6CE1C422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F3A702-9BBA-B34D-916E-3A2F8897D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8F83AE-5666-194D-B5A1-75A20F6CA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AE3ACF-9D7D-1246-8A23-1E3882A2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353A69-AAC3-AE40-AF6D-AC498231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9539F9-FE88-CE4D-B69F-1B3729D7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69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060E1-D465-1F43-BC9A-FA6DFF46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284C4FF-18AA-8B4E-AB8C-390432D72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802C71-781D-6F44-BBA7-50AFB578B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C815B4-73D7-9242-A698-357427173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DA518A-447C-AE44-83C5-E19DF707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BFB744-B527-C84E-8AEC-E5BAC616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10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BE197-B809-344E-93F3-A5FB7FAD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BC9D84-9A7E-1A49-BAB8-7421AAE5C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A38295-ABFE-7C46-A9D6-F6729A78D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F0E84-8CFE-9449-96ED-4A47FCE21533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70D1FA-EB24-AE4E-93CC-E6E5AC4F0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16B095-7A66-FA4E-ACEF-EEF4F960A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18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0" y="1"/>
            <a:ext cx="12526178" cy="72931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0DD388-20A7-FA41-8FF1-C47B82F84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714" y="1122363"/>
            <a:ext cx="9144000" cy="238760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Мои новости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075F8E-8D02-BC4C-8972-3423F80EC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Веб-приложение для просмотра и создания новостных статей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3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1" name="Рисунок 10" descr="Газета">
            <a:extLst>
              <a:ext uri="{FF2B5EF4-FFF2-40B4-BE49-F238E27FC236}">
                <a16:creationId xmlns:a16="http://schemas.microsoft.com/office/drawing/2014/main" id="{D230C94B-07F3-0442-B493-D57E43C53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67643" y="2234205"/>
            <a:ext cx="1255542" cy="1255542"/>
          </a:xfrm>
          <a:prstGeom prst="rect">
            <a:avLst/>
          </a:prstGeom>
        </p:spPr>
      </p:pic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C3BC5698-4D51-B542-9987-35C84C134846}"/>
              </a:ext>
            </a:extLst>
          </p:cNvPr>
          <p:cNvSpPr txBox="1">
            <a:spLocks/>
          </p:cNvSpPr>
          <p:nvPr/>
        </p:nvSpPr>
        <p:spPr>
          <a:xfrm>
            <a:off x="252046" y="5202238"/>
            <a:ext cx="9144000" cy="16557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dirty="0">
                <a:solidFill>
                  <a:schemeClr val="bg1"/>
                </a:solidFill>
              </a:rPr>
              <a:t>Выполнили студенты ВГУ ФКН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3 группа, 4 команда</a:t>
            </a:r>
          </a:p>
          <a:p>
            <a:pPr algn="l"/>
            <a:r>
              <a:rPr lang="ru-RU" sz="2000" dirty="0">
                <a:solidFill>
                  <a:schemeClr val="bg1"/>
                </a:solidFill>
              </a:rPr>
              <a:t>Вадим Михайлов</a:t>
            </a:r>
          </a:p>
          <a:p>
            <a:pPr algn="l"/>
            <a:r>
              <a:rPr lang="ru-RU" sz="2000" dirty="0">
                <a:solidFill>
                  <a:schemeClr val="bg1"/>
                </a:solidFill>
              </a:rPr>
              <a:t>Поляков Артем</a:t>
            </a:r>
          </a:p>
          <a:p>
            <a:pPr algn="l"/>
            <a:r>
              <a:rPr lang="ru-RU" sz="2000" dirty="0">
                <a:solidFill>
                  <a:schemeClr val="bg1"/>
                </a:solidFill>
              </a:rPr>
              <a:t>Денис Рындин</a:t>
            </a:r>
          </a:p>
        </p:txBody>
      </p:sp>
    </p:spTree>
    <p:extLst>
      <p:ext uri="{BB962C8B-B14F-4D97-AF65-F5344CB8AC3E}">
        <p14:creationId xmlns:p14="http://schemas.microsoft.com/office/powerpoint/2010/main" val="2562452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0" y="-1"/>
            <a:ext cx="12411878" cy="7089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3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115300" cy="1122363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Команда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0" y="1244909"/>
            <a:ext cx="5459506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7" y="1351720"/>
            <a:ext cx="9883539" cy="5685183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ru-RU" sz="3200" dirty="0">
                <a:solidFill>
                  <a:schemeClr val="bg1"/>
                </a:solidFill>
              </a:rPr>
              <a:t>Вадим Михайлов – </a:t>
            </a:r>
            <a:r>
              <a:rPr lang="en-US" sz="3200" dirty="0">
                <a:solidFill>
                  <a:schemeClr val="bg1"/>
                </a:solidFill>
              </a:rPr>
              <a:t>Team Lead, Backend </a:t>
            </a:r>
            <a:r>
              <a:rPr lang="ru-RU" sz="3200" dirty="0">
                <a:solidFill>
                  <a:schemeClr val="bg1"/>
                </a:solidFill>
              </a:rPr>
              <a:t>разработчик</a:t>
            </a:r>
          </a:p>
          <a:p>
            <a:pPr algn="l">
              <a:lnSpc>
                <a:spcPct val="200000"/>
              </a:lnSpc>
            </a:pPr>
            <a:r>
              <a:rPr lang="ru-RU" sz="3200" dirty="0">
                <a:solidFill>
                  <a:schemeClr val="bg1"/>
                </a:solidFill>
              </a:rPr>
              <a:t>Артем Поляков – </a:t>
            </a:r>
            <a:r>
              <a:rPr lang="en-US" sz="3200" dirty="0">
                <a:solidFill>
                  <a:schemeClr val="bg1"/>
                </a:solidFill>
              </a:rPr>
              <a:t>Frontend </a:t>
            </a:r>
            <a:r>
              <a:rPr lang="ru-RU" sz="3200" dirty="0">
                <a:solidFill>
                  <a:schemeClr val="bg1"/>
                </a:solidFill>
              </a:rPr>
              <a:t>разработчик, </a:t>
            </a:r>
            <a:r>
              <a:rPr lang="en-US" sz="3200" dirty="0">
                <a:solidFill>
                  <a:schemeClr val="bg1"/>
                </a:solidFill>
              </a:rPr>
              <a:t>QA-engineer</a:t>
            </a:r>
            <a:endParaRPr lang="ru-RU" sz="3200" dirty="0">
              <a:solidFill>
                <a:schemeClr val="bg1"/>
              </a:solidFill>
            </a:endParaRPr>
          </a:p>
          <a:p>
            <a:pPr algn="l">
              <a:lnSpc>
                <a:spcPct val="200000"/>
              </a:lnSpc>
            </a:pPr>
            <a:r>
              <a:rPr lang="ru-RU" sz="3200" dirty="0">
                <a:solidFill>
                  <a:schemeClr val="bg1"/>
                </a:solidFill>
              </a:rPr>
              <a:t>Денис Рындин – Дизайнер, Бизнес аналитик</a:t>
            </a:r>
          </a:p>
        </p:txBody>
      </p:sp>
    </p:spTree>
    <p:extLst>
      <p:ext uri="{BB962C8B-B14F-4D97-AF65-F5344CB8AC3E}">
        <p14:creationId xmlns:p14="http://schemas.microsoft.com/office/powerpoint/2010/main" val="167727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-123093" y="-1424353"/>
            <a:ext cx="12526178" cy="87923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0DD388-20A7-FA41-8FF1-C47B82F84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621" y="-319575"/>
            <a:ext cx="9144000" cy="238760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Мои новости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075F8E-8D02-BC4C-8972-3423F80EC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907" y="2160100"/>
            <a:ext cx="9144000" cy="1655762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Веб-приложение для просмотра и создания новостных статей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068907" y="2065315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1" name="Рисунок 10" descr="Газета">
            <a:extLst>
              <a:ext uri="{FF2B5EF4-FFF2-40B4-BE49-F238E27FC236}">
                <a16:creationId xmlns:a16="http://schemas.microsoft.com/office/drawing/2014/main" id="{D230C94B-07F3-0442-B493-D57E43C53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4550" y="792267"/>
            <a:ext cx="1255542" cy="1255542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BCB6A086-EAC0-214B-A35A-DA5B2AEA7BF3}"/>
              </a:ext>
            </a:extLst>
          </p:cNvPr>
          <p:cNvSpPr txBox="1">
            <a:spLocks/>
          </p:cNvSpPr>
          <p:nvPr/>
        </p:nvSpPr>
        <p:spPr>
          <a:xfrm>
            <a:off x="0" y="3437915"/>
            <a:ext cx="4196862" cy="18198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GitHub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0E09F3BA-CD21-3948-8E01-CE84BA995698}"/>
              </a:ext>
            </a:extLst>
          </p:cNvPr>
          <p:cNvSpPr txBox="1">
            <a:spLocks/>
          </p:cNvSpPr>
          <p:nvPr/>
        </p:nvSpPr>
        <p:spPr>
          <a:xfrm>
            <a:off x="7326924" y="3379300"/>
            <a:ext cx="4196862" cy="18198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800" dirty="0">
                <a:solidFill>
                  <a:schemeClr val="bg1"/>
                </a:solidFill>
              </a:rPr>
              <a:t>Михайлов Вадим</a:t>
            </a:r>
          </a:p>
          <a:p>
            <a:pPr algn="r"/>
            <a:r>
              <a:rPr lang="ru-RU" sz="2800" dirty="0">
                <a:solidFill>
                  <a:schemeClr val="bg1"/>
                </a:solidFill>
              </a:rPr>
              <a:t>Поляков Артем</a:t>
            </a:r>
          </a:p>
          <a:p>
            <a:pPr algn="r"/>
            <a:r>
              <a:rPr lang="ru-RU" sz="2800" dirty="0">
                <a:solidFill>
                  <a:schemeClr val="bg1"/>
                </a:solidFill>
              </a:rPr>
              <a:t>Рындин Денис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6776E1F-D549-114A-979F-F7FDB23CC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3015" y="3985847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1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0" y="-1"/>
            <a:ext cx="12411878" cy="7089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3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8488"/>
            <a:ext cx="12192000" cy="1122363"/>
          </a:xfrm>
        </p:spPr>
        <p:txBody>
          <a:bodyPr>
            <a:normAutofit fontScale="90000"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Проблемы, с которыми сталкиваются пользователи новостных порталов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0" y="1244908"/>
            <a:ext cx="4719918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1517743"/>
            <a:ext cx="11430001" cy="4788928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marL="742950" indent="-742950" algn="l">
              <a:lnSpc>
                <a:spcPct val="150000"/>
              </a:lnSpc>
              <a:buAutoNum type="arabicPeriod"/>
            </a:pPr>
            <a:r>
              <a:rPr lang="ru-RU" sz="3600" dirty="0">
                <a:solidFill>
                  <a:schemeClr val="bg1"/>
                </a:solidFill>
              </a:rPr>
              <a:t>Перегруженный интерфейс</a:t>
            </a:r>
          </a:p>
          <a:p>
            <a:pPr marL="742950" indent="-742950" algn="l">
              <a:lnSpc>
                <a:spcPct val="150000"/>
              </a:lnSpc>
              <a:buAutoNum type="arabicPeriod"/>
            </a:pPr>
            <a:r>
              <a:rPr lang="ru-RU" sz="3600" dirty="0">
                <a:solidFill>
                  <a:schemeClr val="bg1"/>
                </a:solidFill>
              </a:rPr>
              <a:t>Ненужный контент</a:t>
            </a:r>
          </a:p>
          <a:p>
            <a:pPr marL="742950" indent="-742950" algn="l">
              <a:lnSpc>
                <a:spcPct val="150000"/>
              </a:lnSpc>
              <a:buAutoNum type="arabicPeriod"/>
            </a:pPr>
            <a:r>
              <a:rPr lang="ru-RU" sz="3600" dirty="0">
                <a:solidFill>
                  <a:schemeClr val="bg1"/>
                </a:solidFill>
              </a:rPr>
              <a:t>Отсутствие настройки под свои интересы</a:t>
            </a:r>
          </a:p>
        </p:txBody>
      </p:sp>
    </p:spTree>
    <p:extLst>
      <p:ext uri="{BB962C8B-B14F-4D97-AF65-F5344CB8AC3E}">
        <p14:creationId xmlns:p14="http://schemas.microsoft.com/office/powerpoint/2010/main" val="351937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0" y="-1"/>
            <a:ext cx="12411878" cy="7089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3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115300" cy="1122363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Целевая аудитория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0" y="1244909"/>
            <a:ext cx="5459506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517743"/>
            <a:ext cx="11591366" cy="4788928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chemeClr val="bg1"/>
                </a:solidFill>
              </a:rPr>
              <a:t>Наше приложение может подойти представителям разных профессий любого социального статуса и возраста. </a:t>
            </a:r>
          </a:p>
          <a:p>
            <a:pPr marL="514350" indent="-514350" algn="l"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72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0" y="-1"/>
            <a:ext cx="12411878" cy="7089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3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115300" cy="1122363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Предлагаемое решение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0" y="1244909"/>
            <a:ext cx="5459506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517743"/>
            <a:ext cx="11591366" cy="4788928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ru-RU" sz="2800" dirty="0">
                <a:solidFill>
                  <a:schemeClr val="bg1"/>
                </a:solidFill>
              </a:rPr>
              <a:t>Мои новости – веб-приложение,  где пользователи смогут точно настроить новостную ленту под свои интересы и увлечения, искать, делиться и сохранять статьи. </a:t>
            </a:r>
          </a:p>
        </p:txBody>
      </p:sp>
    </p:spTree>
    <p:extLst>
      <p:ext uri="{BB962C8B-B14F-4D97-AF65-F5344CB8AC3E}">
        <p14:creationId xmlns:p14="http://schemas.microsoft.com/office/powerpoint/2010/main" val="25828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0" y="-1"/>
            <a:ext cx="12411878" cy="7089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3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115300" cy="1122363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Технологии разработки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0" y="1244909"/>
            <a:ext cx="5459506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517743"/>
            <a:ext cx="6348047" cy="4788928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Backend</a:t>
            </a:r>
            <a:endParaRPr lang="ru-RU" sz="3200" dirty="0">
              <a:solidFill>
                <a:schemeClr val="bg1"/>
              </a:solidFill>
            </a:endParaRPr>
          </a:p>
          <a:p>
            <a:pPr marL="514350" indent="-514350" algn="l">
              <a:lnSpc>
                <a:spcPct val="200000"/>
              </a:lnSpc>
              <a:buAutoNum type="arabicPeriod"/>
            </a:pPr>
            <a:r>
              <a:rPr lang="ru-RU" sz="3200" dirty="0">
                <a:solidFill>
                  <a:schemeClr val="bg1"/>
                </a:solidFill>
              </a:rPr>
              <a:t>СУБД </a:t>
            </a:r>
            <a:r>
              <a:rPr lang="en-US" sz="3200" dirty="0">
                <a:solidFill>
                  <a:schemeClr val="bg1"/>
                </a:solidFill>
              </a:rPr>
              <a:t>SQLite</a:t>
            </a:r>
          </a:p>
          <a:p>
            <a:pPr marL="514350" indent="-514350" algn="l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Django</a:t>
            </a:r>
          </a:p>
          <a:p>
            <a:pPr marL="514350" indent="-514350" algn="l">
              <a:buAutoNum type="arabicPeriod"/>
            </a:pP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C6F5A844-3994-CC4F-8771-3ECE3CB3E99F}"/>
              </a:ext>
            </a:extLst>
          </p:cNvPr>
          <p:cNvSpPr txBox="1">
            <a:spLocks/>
          </p:cNvSpPr>
          <p:nvPr/>
        </p:nvSpPr>
        <p:spPr>
          <a:xfrm>
            <a:off x="5843953" y="1459128"/>
            <a:ext cx="6348047" cy="4788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Frontend</a:t>
            </a:r>
            <a:endParaRPr lang="ru-RU" sz="3200" dirty="0">
              <a:solidFill>
                <a:schemeClr val="bg1"/>
              </a:solidFill>
            </a:endParaRPr>
          </a:p>
          <a:p>
            <a:pPr marL="514350" indent="-514350" algn="l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HTML</a:t>
            </a:r>
          </a:p>
          <a:p>
            <a:pPr marL="514350" indent="-514350" algn="l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CSS</a:t>
            </a:r>
          </a:p>
          <a:p>
            <a:pPr marL="514350" indent="-514350" algn="l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JavaScript</a:t>
            </a:r>
          </a:p>
          <a:p>
            <a:pPr marL="514350" indent="-514350" algn="l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en-US" sz="3200" dirty="0" err="1">
                <a:solidFill>
                  <a:schemeClr val="bg1"/>
                </a:solidFill>
              </a:rPr>
              <a:t>Vue.js</a:t>
            </a:r>
            <a:endParaRPr lang="en-US" sz="3200" dirty="0">
              <a:solidFill>
                <a:schemeClr val="bg1"/>
              </a:solidFill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8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0" y="-1"/>
            <a:ext cx="12411878" cy="7089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3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28600"/>
            <a:ext cx="8115300" cy="1122363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Обзор аналогов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0" y="824517"/>
            <a:ext cx="5459506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46059"/>
            <a:ext cx="3079377" cy="4788928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pPr marL="514350" indent="-514350" algn="l"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r>
              <a:rPr lang="ru-RU" sz="3200" dirty="0">
                <a:solidFill>
                  <a:schemeClr val="bg1"/>
                </a:solidFill>
              </a:rPr>
              <a:t>Яндекс Дзен</a:t>
            </a:r>
            <a:endParaRPr lang="en-US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endParaRPr lang="ru-RU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Telegram </a:t>
            </a:r>
          </a:p>
          <a:p>
            <a:pPr marL="514350" indent="-514350" algn="l"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Apple News</a:t>
            </a:r>
          </a:p>
          <a:p>
            <a:pPr algn="l"/>
            <a:endParaRPr lang="ru-RU" sz="32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65AC56-72BF-5346-BC45-F7F9C73E1B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25" t="16013" r="32158" b="16120"/>
          <a:stretch/>
        </p:blipFill>
        <p:spPr>
          <a:xfrm>
            <a:off x="4769140" y="1114126"/>
            <a:ext cx="1401047" cy="1393219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A01E9E9-6AB9-F547-ADCA-133975ACD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648" y="3182585"/>
            <a:ext cx="2707573" cy="152301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875E4A2-21C3-4549-99E9-FCC88AA58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600" y="5187285"/>
            <a:ext cx="2826054" cy="148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4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3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28600"/>
            <a:ext cx="8115300" cy="1122363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accent6">
                    <a:lumMod val="50000"/>
                  </a:schemeClr>
                </a:solidFill>
              </a:rPr>
              <a:t>Демонстрация продукта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0" y="902010"/>
            <a:ext cx="6338807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5EC729A-BB93-0B47-967D-71519A1BE8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" t="551" r="686"/>
          <a:stretch/>
        </p:blipFill>
        <p:spPr>
          <a:xfrm>
            <a:off x="364105" y="1137285"/>
            <a:ext cx="5379470" cy="496129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4FAB6CD-9F7F-434A-80B9-503446894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671" y="1108418"/>
            <a:ext cx="5436158" cy="506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38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0" y="-1"/>
            <a:ext cx="12411878" cy="7089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3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1231217" cy="1122363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Бизнес модель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0" y="1244911"/>
            <a:ext cx="4293031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7" y="1351720"/>
            <a:ext cx="10472475" cy="5685183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ru-RU" sz="28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Начальный этап развертывания проекта характеризуется внедрением системы оплаты подписки на платформе. Пользователи, обладающие активной подпиской, получают возможность добавлять теги и журналы в раздел "Избранное", а также расширенные возможности по поиску и сохранению статей. </a:t>
            </a:r>
          </a:p>
          <a:p>
            <a:pPr algn="l">
              <a:lnSpc>
                <a:spcPct val="200000"/>
              </a:lnSpc>
            </a:pP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553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0" y="-1"/>
            <a:ext cx="12411878" cy="7089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3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1231217" cy="1122363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План развития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0" y="1244911"/>
            <a:ext cx="4293031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7" y="1351720"/>
            <a:ext cx="10580963" cy="5685183"/>
          </a:xfrm>
          <a:solidFill>
            <a:schemeClr val="accent6">
              <a:lumMod val="75000"/>
            </a:schemeClr>
          </a:solidFill>
        </p:spPr>
        <p:txBody>
          <a:bodyPr>
            <a:normAutofit fontScale="92500"/>
          </a:bodyPr>
          <a:lstStyle/>
          <a:p>
            <a:pPr algn="l">
              <a:lnSpc>
                <a:spcPct val="200000"/>
              </a:lnSpc>
            </a:pPr>
            <a:r>
              <a:rPr lang="ru-RU" sz="32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С учетом дальнейшего развития проекта, планируется создание премиум подписки. Приобретение премиум подписки дарует пользователям привилегию доступа к эксклюзивному контенту, включающему подкасты, видео обзоры новостей и интервью, обогащая их опыт использования платформы.</a:t>
            </a:r>
          </a:p>
          <a:p>
            <a:pPr algn="l">
              <a:lnSpc>
                <a:spcPct val="200000"/>
              </a:lnSpc>
            </a:pP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2869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226</Words>
  <Application>Microsoft Macintosh PowerPoint</Application>
  <PresentationFormat>Широкоэкранный</PresentationFormat>
  <Paragraphs>50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Тема Office</vt:lpstr>
      <vt:lpstr>Мои новости</vt:lpstr>
      <vt:lpstr>Проблемы, с которыми сталкиваются пользователи новостных порталов</vt:lpstr>
      <vt:lpstr>Целевая аудитория</vt:lpstr>
      <vt:lpstr>Предлагаемое решение</vt:lpstr>
      <vt:lpstr>Технологии разработки</vt:lpstr>
      <vt:lpstr>Обзор аналогов</vt:lpstr>
      <vt:lpstr>Демонстрация продукта</vt:lpstr>
      <vt:lpstr>Бизнес модель</vt:lpstr>
      <vt:lpstr>План развития</vt:lpstr>
      <vt:lpstr>Команда</vt:lpstr>
      <vt:lpstr>Мои новости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Мои новости</dc:title>
  <dc:creator>Денис Рындин</dc:creator>
  <cp:lastModifiedBy>Денис Рындин</cp:lastModifiedBy>
  <cp:revision>3</cp:revision>
  <dcterms:created xsi:type="dcterms:W3CDTF">2024-03-12T12:21:05Z</dcterms:created>
  <dcterms:modified xsi:type="dcterms:W3CDTF">2024-03-13T20:45:36Z</dcterms:modified>
</cp:coreProperties>
</file>