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77" r:id="rId3"/>
    <p:sldId id="267" r:id="rId4"/>
    <p:sldId id="268" r:id="rId5"/>
    <p:sldId id="270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6/13/17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6/13/17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Topic </a:t>
            </a:r>
            <a:r>
              <a:rPr lang="en-US" sz="5400" dirty="0" err="1" smtClean="0"/>
              <a:t>mODELING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lAtent</a:t>
            </a:r>
            <a:r>
              <a:rPr lang="en-US" dirty="0" smtClean="0"/>
              <a:t> </a:t>
            </a:r>
            <a:r>
              <a:rPr lang="en-US" dirty="0" err="1" smtClean="0"/>
              <a:t>Dirichlet</a:t>
            </a:r>
            <a:r>
              <a:rPr lang="en-US" dirty="0" smtClean="0"/>
              <a:t> 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via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gibbs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061" y="1702191"/>
            <a:ext cx="9601200" cy="4114800"/>
          </a:xfrm>
        </p:spPr>
        <p:txBody>
          <a:bodyPr/>
          <a:lstStyle/>
          <a:p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Gibbs Sampling instead of </a:t>
            </a:r>
            <a:r>
              <a:rPr lang="en-US" altLang="zh-CN" dirty="0" err="1"/>
              <a:t>V</a:t>
            </a:r>
            <a:r>
              <a:rPr lang="en-US" altLang="zh-CN" dirty="0" err="1" smtClean="0"/>
              <a:t>ariational</a:t>
            </a:r>
            <a:r>
              <a:rPr lang="en-US" altLang="zh-CN" dirty="0" smtClean="0"/>
              <a:t> Bayes?</a:t>
            </a:r>
            <a:endParaRPr lang="en-US" dirty="0" smtClean="0"/>
          </a:p>
          <a:p>
            <a:r>
              <a:rPr lang="en-US" dirty="0" smtClean="0"/>
              <a:t>The main procedure</a:t>
            </a:r>
            <a:r>
              <a:rPr lang="en-US" dirty="0"/>
              <a:t>:</a:t>
            </a: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2399473" y="2729133"/>
            <a:ext cx="6820404" cy="3403884"/>
            <a:chOff x="2286929" y="2743201"/>
            <a:chExt cx="6820404" cy="34038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929" y="2743201"/>
              <a:ext cx="6820404" cy="340388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924329" y="5279674"/>
                  <a:ext cx="656963" cy="2000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300" b="0" i="1" smtClean="0">
                          <a:latin typeface="Cambria Math" charset="0"/>
                        </a:rPr>
                        <m:t>𝜙</m:t>
                      </m:r>
                    </m:oMath>
                  </a14:m>
                  <a:r>
                    <a:rPr lang="en-US" sz="1300" dirty="0" smtClean="0"/>
                    <a:t>, Save z</a:t>
                  </a:r>
                  <a:endParaRPr lang="en-US" sz="13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329" y="5279674"/>
                  <a:ext cx="656963" cy="20005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111" t="-27273" r="-9259" b="-4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 Systems</a:t>
            </a:r>
          </a:p>
          <a:p>
            <a:r>
              <a:rPr lang="en-US" dirty="0" smtClean="0"/>
              <a:t>Using Predictive Perplexity to conduct model selection</a:t>
            </a:r>
            <a:endParaRPr lang="en-US" dirty="0"/>
          </a:p>
          <a:p>
            <a:r>
              <a:rPr lang="en-US" dirty="0" smtClean="0"/>
              <a:t>Using data from </a:t>
            </a:r>
            <a:r>
              <a:rPr lang="en-US" dirty="0" err="1" smtClean="0"/>
              <a:t>MovieLens</a:t>
            </a:r>
            <a:endParaRPr lang="en-US" dirty="0" smtClean="0"/>
          </a:p>
          <a:p>
            <a:r>
              <a:rPr lang="en-US" dirty="0" smtClean="0"/>
              <a:t>2000 entries, 1800 for training, 200 for testing</a:t>
            </a:r>
          </a:p>
        </p:txBody>
      </p:sp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Collaborative FILTERING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59" y="1825625"/>
            <a:ext cx="3607281" cy="411797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53" y="1825625"/>
            <a:ext cx="3599694" cy="4117975"/>
          </a:xfrm>
        </p:spPr>
      </p:pic>
    </p:spTree>
    <p:extLst>
      <p:ext uri="{BB962C8B-B14F-4D97-AF65-F5344CB8AC3E}">
        <p14:creationId xmlns:p14="http://schemas.microsoft.com/office/powerpoint/2010/main" val="1181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Other things need to be done:</a:t>
            </a:r>
          </a:p>
          <a:p>
            <a:r>
              <a:rPr lang="en-US" dirty="0" smtClean="0"/>
              <a:t>More Reliable metrics</a:t>
            </a:r>
          </a:p>
          <a:p>
            <a:r>
              <a:rPr lang="en-US" dirty="0" smtClean="0"/>
              <a:t>Usage of 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25573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TS103031023</Template>
  <TotalTime>0</TotalTime>
  <Words>68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Cambria</vt:lpstr>
      <vt:lpstr>Cambria Math</vt:lpstr>
      <vt:lpstr>幼圆</vt:lpstr>
      <vt:lpstr>Arial</vt:lpstr>
      <vt:lpstr>Red Line Business 16x9</vt:lpstr>
      <vt:lpstr>Topic mODELING</vt:lpstr>
      <vt:lpstr>Implement via gibbs sampling</vt:lpstr>
      <vt:lpstr>Collaborative FILTERING</vt:lpstr>
      <vt:lpstr>Collaborative FILTERING</vt:lpstr>
      <vt:lpstr>Collaborative FILTERING</vt:lpstr>
    </vt:vector>
  </TitlesOfParts>
  <Manager/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2014-05-15T11:54:50Z</dcterms:created>
  <dcterms:modified xsi:type="dcterms:W3CDTF">2017-06-13T15:35:12Z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