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0" r:id="rId3"/>
    <p:sldId id="258" r:id="rId4"/>
    <p:sldId id="274" r:id="rId5"/>
    <p:sldId id="289" r:id="rId6"/>
    <p:sldId id="270" r:id="rId7"/>
    <p:sldId id="267" r:id="rId8"/>
    <p:sldId id="282" r:id="rId9"/>
    <p:sldId id="288" r:id="rId10"/>
    <p:sldId id="259" r:id="rId11"/>
    <p:sldId id="271" r:id="rId12"/>
    <p:sldId id="272" r:id="rId13"/>
    <p:sldId id="291" r:id="rId14"/>
    <p:sldId id="273" r:id="rId15"/>
    <p:sldId id="283" r:id="rId16"/>
    <p:sldId id="260" r:id="rId17"/>
    <p:sldId id="275" r:id="rId18"/>
    <p:sldId id="276" r:id="rId19"/>
    <p:sldId id="277" r:id="rId20"/>
    <p:sldId id="285" r:id="rId21"/>
    <p:sldId id="262" r:id="rId22"/>
    <p:sldId id="286" r:id="rId23"/>
    <p:sldId id="279" r:id="rId24"/>
    <p:sldId id="281" r:id="rId25"/>
    <p:sldId id="287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0" autoAdjust="0"/>
    <p:restoredTop sz="94627" autoAdjust="0"/>
  </p:normalViewPr>
  <p:slideViewPr>
    <p:cSldViewPr>
      <p:cViewPr varScale="1">
        <p:scale>
          <a:sx n="75" d="100"/>
          <a:sy n="75" d="100"/>
        </p:scale>
        <p:origin x="-58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39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2312E-7559-49ED-90A1-23B3D5D64FA7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B580-4792-477F-BBD1-80DA8514A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99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2312E-7559-49ED-90A1-23B3D5D64FA7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B580-4792-477F-BBD1-80DA8514A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25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2312E-7559-49ED-90A1-23B3D5D64FA7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B580-4792-477F-BBD1-80DA8514A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07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2312E-7559-49ED-90A1-23B3D5D64FA7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B580-4792-477F-BBD1-80DA8514A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748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2312E-7559-49ED-90A1-23B3D5D64FA7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B580-4792-477F-BBD1-80DA8514A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695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2312E-7559-49ED-90A1-23B3D5D64FA7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B580-4792-477F-BBD1-80DA8514A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435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2312E-7559-49ED-90A1-23B3D5D64FA7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B580-4792-477F-BBD1-80DA8514A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673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2312E-7559-49ED-90A1-23B3D5D64FA7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B580-4792-477F-BBD1-80DA8514A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315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2312E-7559-49ED-90A1-23B3D5D64FA7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B580-4792-477F-BBD1-80DA8514A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010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2312E-7559-49ED-90A1-23B3D5D64FA7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B580-4792-477F-BBD1-80DA8514A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690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2312E-7559-49ED-90A1-23B3D5D64FA7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B580-4792-477F-BBD1-80DA8514A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970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2312E-7559-49ED-90A1-23B3D5D64FA7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8B580-4792-477F-BBD1-80DA8514A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515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620688"/>
            <a:ext cx="7772400" cy="1656184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/>
              <a:t>Densely Connected </a:t>
            </a:r>
            <a:br>
              <a:rPr lang="en-US" altLang="zh-CN" b="1" dirty="0" smtClean="0"/>
            </a:br>
            <a:r>
              <a:rPr lang="en-US" altLang="zh-CN" b="1" dirty="0" smtClean="0"/>
              <a:t>Convolutional Networks</a:t>
            </a:r>
            <a:br>
              <a:rPr lang="en-US" altLang="zh-CN" b="1" dirty="0" smtClean="0"/>
            </a:br>
            <a:r>
              <a:rPr lang="en-US" altLang="zh-CN" sz="2700" b="1" dirty="0" smtClean="0"/>
              <a:t>CVPR 2017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437112"/>
            <a:ext cx="6400800" cy="18002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altLang="zh-CN" sz="2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Ren Jing</a:t>
            </a:r>
          </a:p>
          <a:p>
            <a:pPr algn="r"/>
            <a:r>
              <a:rPr lang="en-US" altLang="zh-CN" sz="2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Feng Rui</a:t>
            </a:r>
          </a:p>
          <a:p>
            <a:pPr algn="r"/>
            <a:r>
              <a:rPr lang="en-US" altLang="zh-CN" sz="2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18210240159</a:t>
            </a:r>
          </a:p>
          <a:p>
            <a:pPr algn="r"/>
            <a:r>
              <a:rPr lang="en-US" altLang="zh-CN" sz="2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16/11/2018</a:t>
            </a:r>
          </a:p>
          <a:p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354667" y="2492896"/>
            <a:ext cx="7772400" cy="17619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 smtClean="0"/>
              <a:t>Gao Huang                                 	Cornell University</a:t>
            </a:r>
          </a:p>
          <a:p>
            <a:pPr algn="l"/>
            <a:r>
              <a:rPr lang="en-US" altLang="zh-CN" sz="2400" dirty="0" smtClean="0"/>
              <a:t>Zhuang Liu                                  Tsinghua University</a:t>
            </a:r>
          </a:p>
          <a:p>
            <a:pPr algn="l"/>
            <a:r>
              <a:rPr lang="en-US" altLang="zh-CN" sz="2400" dirty="0" smtClean="0"/>
              <a:t>Laurens van der Maaten          Facebook AI Research</a:t>
            </a:r>
          </a:p>
          <a:p>
            <a:pPr algn="l"/>
            <a:r>
              <a:rPr lang="en-US" altLang="zh-CN" sz="2400" dirty="0" smtClean="0"/>
              <a:t>Kilian Q. Weinberger                	Cornell University</a:t>
            </a:r>
          </a:p>
        </p:txBody>
      </p:sp>
    </p:spTree>
    <p:extLst>
      <p:ext uri="{BB962C8B-B14F-4D97-AF65-F5344CB8AC3E}">
        <p14:creationId xmlns:p14="http://schemas.microsoft.com/office/powerpoint/2010/main" val="379362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/>
            <a:r>
              <a:rPr lang="en-US" altLang="zh-CN" dirty="0" smtClean="0"/>
              <a:t>2. DenseNets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Dense Block: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700807"/>
            <a:ext cx="4752528" cy="42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330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/>
            <a:r>
              <a:rPr lang="en-US" altLang="zh-CN" dirty="0" smtClean="0"/>
              <a:t>2. DenseNets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Equation</a:t>
            </a:r>
            <a:r>
              <a:rPr lang="en-US" altLang="zh-CN" dirty="0"/>
              <a:t>: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ResNets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DenseNets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068960"/>
            <a:ext cx="32670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140" y="4725144"/>
            <a:ext cx="38195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5436096" y="3354710"/>
            <a:ext cx="72008" cy="1462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199501" y="5045736"/>
            <a:ext cx="72008" cy="1462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56902" y="5415034"/>
            <a:ext cx="3775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[ · · · ] </a:t>
            </a:r>
            <a:r>
              <a:rPr lang="en-US" altLang="zh-CN" sz="2800" dirty="0"/>
              <a:t>Concatenation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29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/>
            <a:r>
              <a:rPr lang="en-US" altLang="zh-CN" dirty="0" smtClean="0"/>
              <a:t>2. DenseNets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DenseNet: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852936"/>
            <a:ext cx="8749480" cy="1979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438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/>
            <a:r>
              <a:rPr lang="en-US" altLang="zh-CN" dirty="0" smtClean="0"/>
              <a:t>2. DenseNets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DenseNet-BC: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B    Bottleneck layer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C    Translation </a:t>
            </a:r>
            <a:r>
              <a:rPr lang="en-US" altLang="zh-CN" dirty="0"/>
              <a:t>layer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607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/>
            <a:r>
              <a:rPr lang="en-US" altLang="zh-CN" dirty="0" smtClean="0"/>
              <a:t>2. DenseNets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DenseNet: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25299"/>
            <a:ext cx="8340282" cy="3925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361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99715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1. Introduction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2. DenseNets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3. Experiments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4</a:t>
            </a:r>
            <a:r>
              <a:rPr lang="en-US" altLang="zh-CN" dirty="0" smtClean="0"/>
              <a:t>. Conclusion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5</a:t>
            </a:r>
            <a:r>
              <a:rPr lang="en-US" altLang="zh-CN" dirty="0" smtClean="0"/>
              <a:t>. </a:t>
            </a:r>
            <a:r>
              <a:rPr lang="en-US" altLang="zh-CN" dirty="0"/>
              <a:t>References</a:t>
            </a: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076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/>
            <a:r>
              <a:rPr lang="en-US" altLang="zh-CN" dirty="0" smtClean="0"/>
              <a:t>3. Experiments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Datasets: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CIFAR (C10, C100)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SVHN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ImageNet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330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/>
            <a:r>
              <a:rPr lang="en-US" altLang="zh-CN" dirty="0" smtClean="0"/>
              <a:t>3. Experiments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Results: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48880"/>
            <a:ext cx="7128792" cy="441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051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/>
            <a:r>
              <a:rPr lang="en-US" altLang="zh-CN" dirty="0" smtClean="0"/>
              <a:t>3. Experiments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Results: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20888"/>
            <a:ext cx="7701202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592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/>
            <a:r>
              <a:rPr lang="en-US" altLang="zh-CN" dirty="0" smtClean="0"/>
              <a:t>3. Experiments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Results: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33" y="2564904"/>
            <a:ext cx="8820472" cy="2899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225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99715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1. Introduction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2. DenseNets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3. Experiments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4. Conclusion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5</a:t>
            </a:r>
            <a:r>
              <a:rPr lang="en-US" altLang="zh-CN" dirty="0" smtClean="0"/>
              <a:t>. </a:t>
            </a:r>
            <a:r>
              <a:rPr lang="en-US" altLang="zh-CN" dirty="0"/>
              <a:t>References</a:t>
            </a: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170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99715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1. Introduction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2. DenseNets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3. Experiments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4</a:t>
            </a:r>
            <a:r>
              <a:rPr lang="en-US" altLang="zh-CN" b="1" dirty="0" smtClean="0">
                <a:solidFill>
                  <a:srgbClr val="FF0000"/>
                </a:solidFill>
              </a:rPr>
              <a:t>. </a:t>
            </a:r>
            <a:r>
              <a:rPr lang="en-US" altLang="zh-CN" b="1" dirty="0">
                <a:solidFill>
                  <a:srgbClr val="FF0000"/>
                </a:solidFill>
              </a:rPr>
              <a:t>Conclusion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5</a:t>
            </a:r>
            <a:r>
              <a:rPr lang="en-US" altLang="zh-CN" dirty="0" smtClean="0"/>
              <a:t>. </a:t>
            </a:r>
            <a:r>
              <a:rPr lang="en-US" altLang="zh-CN" dirty="0"/>
              <a:t>References</a:t>
            </a: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076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/>
            <a:r>
              <a:rPr lang="en-US" altLang="zh-CN" dirty="0"/>
              <a:t>4</a:t>
            </a:r>
            <a:r>
              <a:rPr lang="en-US" altLang="zh-CN" dirty="0" smtClean="0"/>
              <a:t>. 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9155360" cy="45259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proposed a </a:t>
            </a:r>
            <a:r>
              <a:rPr lang="en-US" altLang="zh-CN" dirty="0"/>
              <a:t>new convolutional </a:t>
            </a:r>
            <a:r>
              <a:rPr lang="en-US" altLang="zh-CN" dirty="0" smtClean="0"/>
              <a:t>network architecture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direct </a:t>
            </a:r>
            <a:r>
              <a:rPr lang="en-US" altLang="zh-CN" dirty="0"/>
              <a:t>connections between </a:t>
            </a:r>
            <a:r>
              <a:rPr lang="en-US" altLang="zh-CN" dirty="0" smtClean="0"/>
              <a:t>any two layers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scale to </a:t>
            </a:r>
            <a:r>
              <a:rPr lang="en-US" altLang="zh-CN" dirty="0"/>
              <a:t>hundreds of </a:t>
            </a:r>
            <a:r>
              <a:rPr lang="en-US" altLang="zh-CN" dirty="0" smtClean="0"/>
              <a:t>layers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improvement in </a:t>
            </a:r>
            <a:r>
              <a:rPr lang="en-US" altLang="zh-CN" dirty="0" smtClean="0"/>
              <a:t>accuracy(lower error rate)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fewer parameters &amp;</a:t>
            </a:r>
            <a:r>
              <a:rPr lang="en-US" altLang="zh-CN" dirty="0" smtClean="0"/>
              <a:t> </a:t>
            </a:r>
            <a:r>
              <a:rPr lang="en-US" altLang="zh-CN" dirty="0"/>
              <a:t>less computation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330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99715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1. Introduction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2. DenseNets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3. Experiments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4. Conclusion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5</a:t>
            </a:r>
            <a:r>
              <a:rPr lang="en-US" altLang="zh-CN" b="1" dirty="0" smtClean="0">
                <a:solidFill>
                  <a:srgbClr val="FF0000"/>
                </a:solidFill>
              </a:rPr>
              <a:t>. </a:t>
            </a:r>
            <a:r>
              <a:rPr lang="en-US" altLang="zh-CN" b="1" dirty="0">
                <a:solidFill>
                  <a:srgbClr val="FF0000"/>
                </a:solidFill>
              </a:rPr>
              <a:t>References</a:t>
            </a:r>
            <a:endParaRPr lang="zh-CN" altLang="en-US" b="1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076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/>
            <a:r>
              <a:rPr lang="en-US" altLang="zh-CN" dirty="0"/>
              <a:t>5</a:t>
            </a:r>
            <a:r>
              <a:rPr lang="en-US" altLang="zh-CN" dirty="0" smtClean="0"/>
              <a:t>. References</a:t>
            </a:r>
            <a:endParaRPr lang="zh-CN" alt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22069"/>
            <a:ext cx="422784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21422"/>
            <a:ext cx="4104456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247774"/>
            <a:ext cx="3571875" cy="561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209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/>
            <a:r>
              <a:rPr lang="en-US" altLang="zh-CN" dirty="0"/>
              <a:t>5</a:t>
            </a:r>
            <a:r>
              <a:rPr lang="en-US" altLang="zh-CN" dirty="0" smtClean="0"/>
              <a:t>. References</a:t>
            </a:r>
            <a:endParaRPr lang="zh-CN" alt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47774"/>
            <a:ext cx="3528392" cy="5292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68760"/>
            <a:ext cx="3590925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594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6000" dirty="0" smtClean="0"/>
              <a:t>Thank you for listening!</a:t>
            </a:r>
            <a:endParaRPr lang="zh-CN" altLang="en-US" sz="6000" dirty="0"/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1622321" y="4365104"/>
            <a:ext cx="6400800" cy="1800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zh-CN" sz="2600" dirty="0" smtClean="0">
                <a:latin typeface="+mj-lt"/>
                <a:ea typeface="+mj-ea"/>
                <a:cs typeface="+mj-cs"/>
              </a:rPr>
              <a:t>Ren Jing</a:t>
            </a:r>
          </a:p>
          <a:p>
            <a:pPr marL="0" indent="0" algn="r">
              <a:buNone/>
            </a:pPr>
            <a:r>
              <a:rPr lang="en-US" altLang="zh-CN" sz="2600" dirty="0" smtClean="0">
                <a:latin typeface="+mj-lt"/>
                <a:ea typeface="+mj-ea"/>
                <a:cs typeface="+mj-cs"/>
              </a:rPr>
              <a:t>Feng Rui</a:t>
            </a:r>
          </a:p>
          <a:p>
            <a:pPr marL="0" indent="0" algn="r">
              <a:buNone/>
            </a:pPr>
            <a:r>
              <a:rPr lang="en-US" altLang="zh-CN" sz="2600" dirty="0" smtClean="0">
                <a:latin typeface="+mj-lt"/>
                <a:ea typeface="+mj-ea"/>
                <a:cs typeface="+mj-cs"/>
              </a:rPr>
              <a:t>18210240159</a:t>
            </a:r>
          </a:p>
          <a:p>
            <a:pPr marL="0" indent="0" algn="r">
              <a:buNone/>
            </a:pPr>
            <a:r>
              <a:rPr lang="en-US" altLang="zh-CN" sz="2600" dirty="0" smtClean="0">
                <a:latin typeface="+mj-lt"/>
                <a:ea typeface="+mj-ea"/>
                <a:cs typeface="+mj-cs"/>
              </a:rPr>
              <a:t>16/11/2018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729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 algn="l"/>
            <a:r>
              <a:rPr lang="en-US" altLang="zh-CN" dirty="0" smtClean="0"/>
              <a:t>1. Introduction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Contrast: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	ResNet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	Inception(GoogleNet)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7945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 algn="l"/>
            <a:r>
              <a:rPr lang="en-US" altLang="zh-CN" dirty="0" smtClean="0"/>
              <a:t>1. Introduction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Contrast: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	ResNet 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577" y="1628800"/>
            <a:ext cx="5420098" cy="3268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6876256" y="4293095"/>
            <a:ext cx="2141016" cy="388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43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 algn="l"/>
            <a:r>
              <a:rPr lang="en-US" altLang="zh-CN" dirty="0" smtClean="0"/>
              <a:t>1. Introduction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Contrast: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	Inception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060848"/>
            <a:ext cx="5697066" cy="2754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334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 algn="l"/>
            <a:r>
              <a:rPr lang="en-US" altLang="zh-CN" dirty="0" smtClean="0"/>
              <a:t>1. Introduction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Key Characteristic: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	shorte</a:t>
            </a:r>
            <a:r>
              <a:rPr lang="en-US" altLang="zh-CN" dirty="0"/>
              <a:t>n</a:t>
            </a:r>
            <a:r>
              <a:rPr lang="en-US" altLang="zh-CN" dirty="0" smtClean="0"/>
              <a:t> path from early layers to later layers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connect all layers directly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4216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 algn="l"/>
            <a:r>
              <a:rPr lang="en-US" altLang="zh-CN" dirty="0" smtClean="0"/>
              <a:t>1. Introduction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Advantages: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alleviate the vanishing-gradient problem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strengthen feature propagation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encourage feature reuse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reduce the number of parameters</a:t>
            </a:r>
          </a:p>
        </p:txBody>
      </p:sp>
    </p:spTree>
    <p:extLst>
      <p:ext uri="{BB962C8B-B14F-4D97-AF65-F5344CB8AC3E}">
        <p14:creationId xmlns:p14="http://schemas.microsoft.com/office/powerpoint/2010/main" val="310867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99715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1. Introduction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2. DenseNets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3. Experiments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4. Conclusion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5</a:t>
            </a:r>
            <a:r>
              <a:rPr lang="en-US" altLang="zh-CN" dirty="0" smtClean="0"/>
              <a:t>. </a:t>
            </a:r>
            <a:r>
              <a:rPr lang="en-US" altLang="zh-CN" dirty="0"/>
              <a:t>References</a:t>
            </a: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076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 algn="l"/>
            <a:r>
              <a:rPr lang="en-US" altLang="zh-CN" dirty="0"/>
              <a:t>2. DenseNets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Res Block: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577" y="1628800"/>
            <a:ext cx="5420098" cy="3268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6876256" y="4293095"/>
            <a:ext cx="2141016" cy="388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27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1626</TotalTime>
  <Words>222</Words>
  <Application>Microsoft Office PowerPoint</Application>
  <PresentationFormat>全屏显示(4:3)</PresentationFormat>
  <Paragraphs>115</Paragraphs>
  <Slides>25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Office 主题​​</vt:lpstr>
      <vt:lpstr>Densely Connected  Convolutional Networks CVPR 2017</vt:lpstr>
      <vt:lpstr>Contents</vt:lpstr>
      <vt:lpstr>1. Introduction</vt:lpstr>
      <vt:lpstr>1. Introduction</vt:lpstr>
      <vt:lpstr>1. Introduction</vt:lpstr>
      <vt:lpstr>1. Introduction</vt:lpstr>
      <vt:lpstr>1. Introduction</vt:lpstr>
      <vt:lpstr>Contents</vt:lpstr>
      <vt:lpstr>2. DenseNets</vt:lpstr>
      <vt:lpstr>2. DenseNets</vt:lpstr>
      <vt:lpstr>2. DenseNets</vt:lpstr>
      <vt:lpstr>2. DenseNets</vt:lpstr>
      <vt:lpstr>2. DenseNets</vt:lpstr>
      <vt:lpstr>2. DenseNets</vt:lpstr>
      <vt:lpstr>Contents</vt:lpstr>
      <vt:lpstr>3. Experiments</vt:lpstr>
      <vt:lpstr>3. Experiments</vt:lpstr>
      <vt:lpstr>3. Experiments</vt:lpstr>
      <vt:lpstr>3. Experiments</vt:lpstr>
      <vt:lpstr>Contents</vt:lpstr>
      <vt:lpstr>4. Conclusion</vt:lpstr>
      <vt:lpstr>Contents</vt:lpstr>
      <vt:lpstr>5. References</vt:lpstr>
      <vt:lpstr>5. References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Densely Connected  Convolutional Networks CVPR 2017</dc:title>
  <dc:creator>Ren Jing</dc:creator>
  <cp:lastModifiedBy>Ren Jing</cp:lastModifiedBy>
  <cp:revision>34</cp:revision>
  <dcterms:created xsi:type="dcterms:W3CDTF">2018-11-13T06:01:04Z</dcterms:created>
  <dcterms:modified xsi:type="dcterms:W3CDTF">2018-11-16T07:26:25Z</dcterms:modified>
</cp:coreProperties>
</file>