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5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6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1" r:id="rId2"/>
    <p:sldMasterId id="2147483669" r:id="rId3"/>
    <p:sldMasterId id="2147483685" r:id="rId4"/>
    <p:sldMasterId id="2147483653" r:id="rId5"/>
    <p:sldMasterId id="2147483658" r:id="rId6"/>
    <p:sldMasterId id="2147483791" r:id="rId7"/>
  </p:sldMasterIdLst>
  <p:notesMasterIdLst>
    <p:notesMasterId r:id="rId45"/>
  </p:notesMasterIdLst>
  <p:handoutMasterIdLst>
    <p:handoutMasterId r:id="rId46"/>
  </p:handoutMasterIdLst>
  <p:sldIdLst>
    <p:sldId id="257" r:id="rId8"/>
    <p:sldId id="276" r:id="rId9"/>
    <p:sldId id="269" r:id="rId10"/>
    <p:sldId id="271" r:id="rId11"/>
    <p:sldId id="263" r:id="rId12"/>
    <p:sldId id="296" r:id="rId13"/>
    <p:sldId id="529" r:id="rId14"/>
    <p:sldId id="530" r:id="rId15"/>
    <p:sldId id="527" r:id="rId16"/>
    <p:sldId id="326" r:id="rId17"/>
    <p:sldId id="270" r:id="rId18"/>
    <p:sldId id="532" r:id="rId19"/>
    <p:sldId id="531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33" r:id="rId29"/>
    <p:sldId id="307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5" r:id="rId40"/>
    <p:sldId id="543" r:id="rId41"/>
    <p:sldId id="264" r:id="rId42"/>
    <p:sldId id="349" r:id="rId43"/>
    <p:sldId id="553" r:id="rId4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EFB"/>
    <a:srgbClr val="80C8FD"/>
    <a:srgbClr val="FFFFFF"/>
    <a:srgbClr val="999999"/>
    <a:srgbClr val="FFBC79"/>
    <a:srgbClr val="E6E6E6"/>
    <a:srgbClr val="CCCCCC"/>
    <a:srgbClr val="DBDBDB"/>
    <a:srgbClr val="FFE6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19"/>
  </p:normalViewPr>
  <p:slideViewPr>
    <p:cSldViewPr snapToGrid="0">
      <p:cViewPr varScale="1">
        <p:scale>
          <a:sx n="80" d="100"/>
          <a:sy n="80" d="100"/>
        </p:scale>
        <p:origin x="864" y="52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3592"/>
    </p:cViewPr>
  </p:sorter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406B-F20C-439B-96DC-AAC8A2EC7FEC}" type="datetimeFigureOut">
              <a:rPr lang="id-ID" smtClean="0"/>
              <a:t>16/10/2020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18C8F-CAAB-4E30-A6A7-D527B1FCE41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735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BDAE4-7766-4CEE-BC43-2399469908E6}" type="datetimeFigureOut">
              <a:rPr lang="id-ID" smtClean="0"/>
              <a:t>16/10/2020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60EA0-29FB-4412-9A96-31168B4EA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21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9" y="574676"/>
            <a:ext cx="7886700" cy="558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46BFE3-39B5-48C7-B281-74AB2A72216F}" type="datetimeFigureOut">
              <a:rPr lang="id-ID" smtClean="0"/>
              <a:t>16/10/2020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923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9582" y="1574801"/>
            <a:ext cx="2340000" cy="2340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086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0" y="2619375"/>
            <a:ext cx="5850083" cy="1885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30106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00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28821" y="1834271"/>
            <a:ext cx="3699000" cy="3600000"/>
          </a:xfrm>
          <a:prstGeom prst="rect">
            <a:avLst/>
          </a:prstGeom>
        </p:spPr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6148" y="1834271"/>
            <a:ext cx="3699000" cy="360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13687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94159" y="1912409"/>
            <a:ext cx="2405063" cy="3293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365866" y="1912409"/>
            <a:ext cx="2405063" cy="3293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857443" y="1912409"/>
            <a:ext cx="2405063" cy="3293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584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8050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178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73276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22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050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178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973276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122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43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45800" y="1705460"/>
            <a:ext cx="1908000" cy="1908000"/>
          </a:xfrm>
          <a:prstGeom prst="ellipse">
            <a:avLst/>
          </a:prstGeom>
        </p:spPr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41035" y="1728442"/>
            <a:ext cx="1908000" cy="1908000"/>
          </a:xfrm>
          <a:prstGeom prst="ellipse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64716" y="1728442"/>
            <a:ext cx="1908000" cy="1908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119718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33510" y="1708146"/>
            <a:ext cx="1215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80773" y="1708146"/>
            <a:ext cx="1215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12073" y="1708146"/>
            <a:ext cx="1215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1632" y="1708146"/>
            <a:ext cx="1215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682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8515" y="2094444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014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350" y="1996246"/>
            <a:ext cx="1889803" cy="29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054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9582" y="1574801"/>
            <a:ext cx="2340000" cy="2340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462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Colors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9952" y="3965183"/>
            <a:ext cx="1476000" cy="1476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13054" y="1628628"/>
            <a:ext cx="1476000" cy="14760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13054" y="4010024"/>
            <a:ext cx="1476000" cy="1476000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9952" y="1628628"/>
            <a:ext cx="1476000" cy="14760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54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Colors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9952" y="3965183"/>
            <a:ext cx="1476000" cy="1476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13054" y="1628628"/>
            <a:ext cx="1476000" cy="14760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13054" y="4010024"/>
            <a:ext cx="1476000" cy="1476000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9952" y="1628628"/>
            <a:ext cx="1476000" cy="14760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756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60779" y="1801471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42783" y="1801471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42783" y="3998019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60779" y="3998019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970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1778000"/>
            <a:ext cx="5913000" cy="381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517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5077" y="1992849"/>
            <a:ext cx="3240000" cy="396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6100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762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00799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57574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114675" y="1628775"/>
            <a:ext cx="2986088" cy="2971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7869" y="2076450"/>
            <a:ext cx="2750344" cy="27656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2932" y="2095500"/>
            <a:ext cx="2750344" cy="27656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225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ll + 1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429828" y="2565400"/>
            <a:ext cx="1753903" cy="11006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671868" y="2590800"/>
            <a:ext cx="1753903" cy="11091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411747" y="2540000"/>
            <a:ext cx="2087593" cy="13377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56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4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724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867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‹#›</a:t>
            </a:fld>
            <a:endParaRPr lang="id-ID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62850" y="4419603"/>
            <a:ext cx="1581150" cy="2419350"/>
            <a:chOff x="8021240" y="4419603"/>
            <a:chExt cx="1122760" cy="2419350"/>
          </a:xfrm>
        </p:grpSpPr>
        <p:sp>
          <p:nvSpPr>
            <p:cNvPr id="11" name="Rectangle 686"/>
            <p:cNvSpPr>
              <a:spLocks noChangeArrowheads="1"/>
            </p:cNvSpPr>
            <p:nvPr userDrawn="1"/>
          </p:nvSpPr>
          <p:spPr bwMode="auto">
            <a:xfrm rot="5400000">
              <a:off x="8976519" y="5409409"/>
              <a:ext cx="192088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697"/>
            <p:cNvSpPr>
              <a:spLocks noChangeArrowheads="1"/>
            </p:cNvSpPr>
            <p:nvPr userDrawn="1"/>
          </p:nvSpPr>
          <p:spPr bwMode="auto">
            <a:xfrm rot="5400000">
              <a:off x="8780264" y="5725519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699"/>
            <p:cNvSpPr>
              <a:spLocks noChangeArrowheads="1"/>
            </p:cNvSpPr>
            <p:nvPr userDrawn="1"/>
          </p:nvSpPr>
          <p:spPr bwMode="auto">
            <a:xfrm rot="5400000">
              <a:off x="8389144" y="5726115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707"/>
            <p:cNvSpPr>
              <a:spLocks noChangeArrowheads="1"/>
            </p:cNvSpPr>
            <p:nvPr userDrawn="1"/>
          </p:nvSpPr>
          <p:spPr bwMode="auto">
            <a:xfrm rot="5400000">
              <a:off x="8977313" y="6040440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708"/>
            <p:cNvSpPr>
              <a:spLocks noChangeArrowheads="1"/>
            </p:cNvSpPr>
            <p:nvPr userDrawn="1"/>
          </p:nvSpPr>
          <p:spPr bwMode="auto">
            <a:xfrm rot="5400000">
              <a:off x="8780264" y="60398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709"/>
            <p:cNvSpPr>
              <a:spLocks noChangeArrowheads="1"/>
            </p:cNvSpPr>
            <p:nvPr userDrawn="1"/>
          </p:nvSpPr>
          <p:spPr bwMode="auto">
            <a:xfrm rot="5400000">
              <a:off x="8586192" y="60398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711"/>
            <p:cNvSpPr>
              <a:spLocks noChangeArrowheads="1"/>
            </p:cNvSpPr>
            <p:nvPr userDrawn="1"/>
          </p:nvSpPr>
          <p:spPr bwMode="auto">
            <a:xfrm rot="5400000">
              <a:off x="8192690" y="6040440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721"/>
            <p:cNvSpPr>
              <a:spLocks noChangeArrowheads="1"/>
            </p:cNvSpPr>
            <p:nvPr userDrawn="1"/>
          </p:nvSpPr>
          <p:spPr bwMode="auto">
            <a:xfrm rot="5400000">
              <a:off x="8977313" y="6357940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722"/>
            <p:cNvSpPr>
              <a:spLocks noChangeArrowheads="1"/>
            </p:cNvSpPr>
            <p:nvPr userDrawn="1"/>
          </p:nvSpPr>
          <p:spPr bwMode="auto">
            <a:xfrm rot="5400000">
              <a:off x="8780264" y="63573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724"/>
            <p:cNvSpPr>
              <a:spLocks noChangeArrowheads="1"/>
            </p:cNvSpPr>
            <p:nvPr userDrawn="1"/>
          </p:nvSpPr>
          <p:spPr bwMode="auto">
            <a:xfrm rot="5400000">
              <a:off x="8389144" y="6357940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725"/>
            <p:cNvSpPr>
              <a:spLocks noChangeArrowheads="1"/>
            </p:cNvSpPr>
            <p:nvPr userDrawn="1"/>
          </p:nvSpPr>
          <p:spPr bwMode="auto">
            <a:xfrm rot="5400000">
              <a:off x="8192690" y="6357940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734"/>
            <p:cNvSpPr>
              <a:spLocks noChangeArrowheads="1"/>
            </p:cNvSpPr>
            <p:nvPr userDrawn="1"/>
          </p:nvSpPr>
          <p:spPr bwMode="auto">
            <a:xfrm rot="5400000">
              <a:off x="8976519" y="6671471"/>
              <a:ext cx="192088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735"/>
            <p:cNvSpPr>
              <a:spLocks noChangeArrowheads="1"/>
            </p:cNvSpPr>
            <p:nvPr userDrawn="1"/>
          </p:nvSpPr>
          <p:spPr bwMode="auto">
            <a:xfrm rot="5400000">
              <a:off x="8779470" y="6670875"/>
              <a:ext cx="192088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736"/>
            <p:cNvSpPr>
              <a:spLocks noChangeArrowheads="1"/>
            </p:cNvSpPr>
            <p:nvPr userDrawn="1"/>
          </p:nvSpPr>
          <p:spPr bwMode="auto">
            <a:xfrm rot="5400000">
              <a:off x="8585398" y="6670875"/>
              <a:ext cx="192088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738"/>
            <p:cNvSpPr>
              <a:spLocks noChangeArrowheads="1"/>
            </p:cNvSpPr>
            <p:nvPr userDrawn="1"/>
          </p:nvSpPr>
          <p:spPr bwMode="auto">
            <a:xfrm rot="5400000">
              <a:off x="8191896" y="6671471"/>
              <a:ext cx="192088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739"/>
            <p:cNvSpPr>
              <a:spLocks noChangeArrowheads="1"/>
            </p:cNvSpPr>
            <p:nvPr userDrawn="1"/>
          </p:nvSpPr>
          <p:spPr bwMode="auto">
            <a:xfrm rot="5400000">
              <a:off x="7997229" y="6670875"/>
              <a:ext cx="192088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686"/>
            <p:cNvSpPr>
              <a:spLocks noChangeArrowheads="1"/>
            </p:cNvSpPr>
            <p:nvPr userDrawn="1"/>
          </p:nvSpPr>
          <p:spPr bwMode="auto">
            <a:xfrm rot="5400000">
              <a:off x="8976519" y="4444209"/>
              <a:ext cx="192088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697"/>
            <p:cNvSpPr>
              <a:spLocks noChangeArrowheads="1"/>
            </p:cNvSpPr>
            <p:nvPr userDrawn="1"/>
          </p:nvSpPr>
          <p:spPr bwMode="auto">
            <a:xfrm rot="5400000">
              <a:off x="8780264" y="4760319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707"/>
            <p:cNvSpPr>
              <a:spLocks noChangeArrowheads="1"/>
            </p:cNvSpPr>
            <p:nvPr userDrawn="1"/>
          </p:nvSpPr>
          <p:spPr bwMode="auto">
            <a:xfrm rot="5400000">
              <a:off x="8977313" y="5075240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708"/>
            <p:cNvSpPr>
              <a:spLocks noChangeArrowheads="1"/>
            </p:cNvSpPr>
            <p:nvPr userDrawn="1"/>
          </p:nvSpPr>
          <p:spPr bwMode="auto">
            <a:xfrm rot="5400000">
              <a:off x="8780264" y="50746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709"/>
            <p:cNvSpPr>
              <a:spLocks noChangeArrowheads="1"/>
            </p:cNvSpPr>
            <p:nvPr userDrawn="1"/>
          </p:nvSpPr>
          <p:spPr bwMode="auto">
            <a:xfrm rot="5400000">
              <a:off x="8586192" y="50746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-1" y="0"/>
            <a:ext cx="1419226" cy="6858001"/>
            <a:chOff x="-1" y="0"/>
            <a:chExt cx="1122761" cy="6858001"/>
          </a:xfrm>
        </p:grpSpPr>
        <p:sp>
          <p:nvSpPr>
            <p:cNvPr id="27" name="Rectangle 686"/>
            <p:cNvSpPr>
              <a:spLocks noChangeArrowheads="1"/>
            </p:cNvSpPr>
            <p:nvPr userDrawn="1"/>
          </p:nvSpPr>
          <p:spPr bwMode="auto">
            <a:xfrm rot="10800000">
              <a:off x="946547" y="6667501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699"/>
            <p:cNvSpPr>
              <a:spLocks noChangeArrowheads="1"/>
            </p:cNvSpPr>
            <p:nvPr userDrawn="1"/>
          </p:nvSpPr>
          <p:spPr bwMode="auto">
            <a:xfrm rot="10800000">
              <a:off x="709613" y="5883276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711"/>
            <p:cNvSpPr>
              <a:spLocks noChangeArrowheads="1"/>
            </p:cNvSpPr>
            <p:nvPr userDrawn="1"/>
          </p:nvSpPr>
          <p:spPr bwMode="auto">
            <a:xfrm rot="10800000">
              <a:off x="473869" y="5621338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724"/>
            <p:cNvSpPr>
              <a:spLocks noChangeArrowheads="1"/>
            </p:cNvSpPr>
            <p:nvPr userDrawn="1"/>
          </p:nvSpPr>
          <p:spPr bwMode="auto">
            <a:xfrm rot="10800000">
              <a:off x="235744" y="5883276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725"/>
            <p:cNvSpPr>
              <a:spLocks noChangeArrowheads="1"/>
            </p:cNvSpPr>
            <p:nvPr userDrawn="1"/>
          </p:nvSpPr>
          <p:spPr bwMode="auto">
            <a:xfrm rot="10800000">
              <a:off x="235744" y="5621338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734"/>
            <p:cNvSpPr>
              <a:spLocks noChangeArrowheads="1"/>
            </p:cNvSpPr>
            <p:nvPr userDrawn="1"/>
          </p:nvSpPr>
          <p:spPr bwMode="auto">
            <a:xfrm rot="10800000">
              <a:off x="-1" y="6667501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735"/>
            <p:cNvSpPr>
              <a:spLocks noChangeArrowheads="1"/>
            </p:cNvSpPr>
            <p:nvPr userDrawn="1"/>
          </p:nvSpPr>
          <p:spPr bwMode="auto">
            <a:xfrm rot="10800000">
              <a:off x="-1" y="6403975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736"/>
            <p:cNvSpPr>
              <a:spLocks noChangeArrowheads="1"/>
            </p:cNvSpPr>
            <p:nvPr userDrawn="1"/>
          </p:nvSpPr>
          <p:spPr bwMode="auto">
            <a:xfrm rot="10800000">
              <a:off x="-1" y="6145213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738"/>
            <p:cNvSpPr>
              <a:spLocks noChangeArrowheads="1"/>
            </p:cNvSpPr>
            <p:nvPr userDrawn="1"/>
          </p:nvSpPr>
          <p:spPr bwMode="auto">
            <a:xfrm rot="10800000">
              <a:off x="-1" y="5621338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739"/>
            <p:cNvSpPr>
              <a:spLocks noChangeArrowheads="1"/>
            </p:cNvSpPr>
            <p:nvPr userDrawn="1"/>
          </p:nvSpPr>
          <p:spPr bwMode="auto">
            <a:xfrm rot="10800000">
              <a:off x="-1" y="5360988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2" name="Group 1"/>
            <p:cNvGrpSpPr/>
            <p:nvPr userDrawn="1"/>
          </p:nvGrpSpPr>
          <p:grpSpPr>
            <a:xfrm rot="10800000">
              <a:off x="0" y="0"/>
              <a:ext cx="1122760" cy="1454150"/>
              <a:chOff x="10847387" y="5537202"/>
              <a:chExt cx="1497013" cy="1454150"/>
            </a:xfrm>
          </p:grpSpPr>
          <p:sp>
            <p:nvSpPr>
              <p:cNvPr id="42" name="Rectangle 686"/>
              <p:cNvSpPr>
                <a:spLocks noChangeArrowheads="1"/>
              </p:cNvSpPr>
              <p:nvPr userDrawn="1"/>
            </p:nvSpPr>
            <p:spPr bwMode="auto">
              <a:xfrm rot="5400000">
                <a:off x="12153106" y="5537996"/>
                <a:ext cx="192088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Rectangle 697"/>
              <p:cNvSpPr>
                <a:spLocks noChangeArrowheads="1"/>
              </p:cNvSpPr>
              <p:nvPr userDrawn="1"/>
            </p:nvSpPr>
            <p:spPr bwMode="auto">
              <a:xfrm rot="5400000">
                <a:off x="11891168" y="5853908"/>
                <a:ext cx="190500" cy="19208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4" name="Rectangle 699"/>
              <p:cNvSpPr>
                <a:spLocks noChangeArrowheads="1"/>
              </p:cNvSpPr>
              <p:nvPr userDrawn="1"/>
            </p:nvSpPr>
            <p:spPr bwMode="auto">
              <a:xfrm rot="5400000">
                <a:off x="11369675" y="5854702"/>
                <a:ext cx="190500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Rectangle 707"/>
              <p:cNvSpPr>
                <a:spLocks noChangeArrowheads="1"/>
              </p:cNvSpPr>
              <p:nvPr userDrawn="1"/>
            </p:nvSpPr>
            <p:spPr bwMode="auto">
              <a:xfrm rot="5400000">
                <a:off x="12153900" y="6169027"/>
                <a:ext cx="190500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Rectangle 708"/>
              <p:cNvSpPr>
                <a:spLocks noChangeArrowheads="1"/>
              </p:cNvSpPr>
              <p:nvPr userDrawn="1"/>
            </p:nvSpPr>
            <p:spPr bwMode="auto">
              <a:xfrm rot="5400000">
                <a:off x="11891168" y="6168233"/>
                <a:ext cx="190500" cy="19208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Rectangle 709"/>
              <p:cNvSpPr>
                <a:spLocks noChangeArrowheads="1"/>
              </p:cNvSpPr>
              <p:nvPr userDrawn="1"/>
            </p:nvSpPr>
            <p:spPr bwMode="auto">
              <a:xfrm rot="5400000">
                <a:off x="11632406" y="6168233"/>
                <a:ext cx="190500" cy="19208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Rectangle 711"/>
              <p:cNvSpPr>
                <a:spLocks noChangeArrowheads="1"/>
              </p:cNvSpPr>
              <p:nvPr userDrawn="1"/>
            </p:nvSpPr>
            <p:spPr bwMode="auto">
              <a:xfrm rot="5400000">
                <a:off x="11107737" y="6169027"/>
                <a:ext cx="190500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Rectangle 721"/>
              <p:cNvSpPr>
                <a:spLocks noChangeArrowheads="1"/>
              </p:cNvSpPr>
              <p:nvPr userDrawn="1"/>
            </p:nvSpPr>
            <p:spPr bwMode="auto">
              <a:xfrm rot="5400000">
                <a:off x="12153900" y="6486527"/>
                <a:ext cx="190500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Rectangle 722"/>
              <p:cNvSpPr>
                <a:spLocks noChangeArrowheads="1"/>
              </p:cNvSpPr>
              <p:nvPr userDrawn="1"/>
            </p:nvSpPr>
            <p:spPr bwMode="auto">
              <a:xfrm rot="5400000">
                <a:off x="11891168" y="6485733"/>
                <a:ext cx="190500" cy="19208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Rectangle 724"/>
              <p:cNvSpPr>
                <a:spLocks noChangeArrowheads="1"/>
              </p:cNvSpPr>
              <p:nvPr userDrawn="1"/>
            </p:nvSpPr>
            <p:spPr bwMode="auto">
              <a:xfrm rot="5400000">
                <a:off x="11369675" y="6486527"/>
                <a:ext cx="190500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Rectangle 725"/>
              <p:cNvSpPr>
                <a:spLocks noChangeArrowheads="1"/>
              </p:cNvSpPr>
              <p:nvPr userDrawn="1"/>
            </p:nvSpPr>
            <p:spPr bwMode="auto">
              <a:xfrm rot="5400000">
                <a:off x="11107737" y="6486527"/>
                <a:ext cx="190500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Rectangle 734"/>
              <p:cNvSpPr>
                <a:spLocks noChangeArrowheads="1"/>
              </p:cNvSpPr>
              <p:nvPr userDrawn="1"/>
            </p:nvSpPr>
            <p:spPr bwMode="auto">
              <a:xfrm rot="5400000">
                <a:off x="12153106" y="6800058"/>
                <a:ext cx="192088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Rectangle 735"/>
              <p:cNvSpPr>
                <a:spLocks noChangeArrowheads="1"/>
              </p:cNvSpPr>
              <p:nvPr userDrawn="1"/>
            </p:nvSpPr>
            <p:spPr bwMode="auto">
              <a:xfrm rot="5400000">
                <a:off x="11890374" y="6799264"/>
                <a:ext cx="192088" cy="19208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Rectangle 736"/>
              <p:cNvSpPr>
                <a:spLocks noChangeArrowheads="1"/>
              </p:cNvSpPr>
              <p:nvPr userDrawn="1"/>
            </p:nvSpPr>
            <p:spPr bwMode="auto">
              <a:xfrm rot="5400000">
                <a:off x="11631612" y="6799264"/>
                <a:ext cx="192088" cy="19208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Rectangle 738"/>
              <p:cNvSpPr>
                <a:spLocks noChangeArrowheads="1"/>
              </p:cNvSpPr>
              <p:nvPr userDrawn="1"/>
            </p:nvSpPr>
            <p:spPr bwMode="auto">
              <a:xfrm rot="5400000">
                <a:off x="11106943" y="6800058"/>
                <a:ext cx="192088" cy="190500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Rectangle 739"/>
              <p:cNvSpPr>
                <a:spLocks noChangeArrowheads="1"/>
              </p:cNvSpPr>
              <p:nvPr userDrawn="1"/>
            </p:nvSpPr>
            <p:spPr bwMode="auto">
              <a:xfrm rot="5400000">
                <a:off x="10847387" y="6799264"/>
                <a:ext cx="192088" cy="19208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60779" y="1801471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42783" y="1801471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42783" y="3998019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60779" y="3998019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0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91075" y="0"/>
            <a:ext cx="4352925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100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-1"/>
            <a:ext cx="9144000" cy="4508500"/>
          </a:xfrm>
          <a:custGeom>
            <a:avLst/>
            <a:gdLst>
              <a:gd name="connsiteX0" fmla="*/ 0 w 12192000"/>
              <a:gd name="connsiteY0" fmla="*/ 0 h 4508500"/>
              <a:gd name="connsiteX1" fmla="*/ 12192000 w 12192000"/>
              <a:gd name="connsiteY1" fmla="*/ 0 h 4508500"/>
              <a:gd name="connsiteX2" fmla="*/ 12192000 w 12192000"/>
              <a:gd name="connsiteY2" fmla="*/ 4174067 h 4508500"/>
              <a:gd name="connsiteX3" fmla="*/ 6438591 w 12192000"/>
              <a:gd name="connsiteY3" fmla="*/ 4174067 h 4508500"/>
              <a:gd name="connsiteX4" fmla="*/ 6096001 w 12192000"/>
              <a:gd name="connsiteY4" fmla="*/ 4508500 h 4508500"/>
              <a:gd name="connsiteX5" fmla="*/ 5753412 w 12192000"/>
              <a:gd name="connsiteY5" fmla="*/ 4174067 h 4508500"/>
              <a:gd name="connsiteX6" fmla="*/ 0 w 12192000"/>
              <a:gd name="connsiteY6" fmla="*/ 4174067 h 450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08500">
                <a:moveTo>
                  <a:pt x="0" y="0"/>
                </a:moveTo>
                <a:lnTo>
                  <a:pt x="12192000" y="0"/>
                </a:lnTo>
                <a:lnTo>
                  <a:pt x="12192000" y="4174067"/>
                </a:lnTo>
                <a:lnTo>
                  <a:pt x="6438591" y="4174067"/>
                </a:lnTo>
                <a:lnTo>
                  <a:pt x="6096001" y="4508500"/>
                </a:lnTo>
                <a:lnTo>
                  <a:pt x="5753412" y="4174067"/>
                </a:lnTo>
                <a:lnTo>
                  <a:pt x="0" y="4174067"/>
                </a:lnTo>
                <a:close/>
              </a:path>
            </a:pathLst>
          </a:custGeom>
          <a:pattFill prst="pct10">
            <a:fgClr>
              <a:schemeClr val="tx2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Rectangle 5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626905" y="863601"/>
            <a:ext cx="1908000" cy="1908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430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47117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275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79144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67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193381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07343" y="3403600"/>
            <a:ext cx="1245923" cy="19304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324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227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292374"/>
            <a:ext cx="4572000" cy="227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72000" y="4579424"/>
            <a:ext cx="4572000" cy="227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9684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498068" y="562320"/>
            <a:ext cx="396000" cy="3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56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498068" y="562320"/>
            <a:ext cx="396000" cy="3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33401" y="4191001"/>
            <a:ext cx="1260000" cy="1260000"/>
          </a:xfrm>
          <a:prstGeom prst="roundRect">
            <a:avLst/>
          </a:prstGeom>
        </p:spPr>
      </p:sp>
      <p:sp>
        <p:nvSpPr>
          <p:cNvPr id="8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826794" y="4171951"/>
            <a:ext cx="1260000" cy="1260000"/>
          </a:xfrm>
          <a:prstGeom prst="roundRect">
            <a:avLst/>
          </a:prstGeom>
        </p:spPr>
      </p:sp>
    </p:spTree>
    <p:extLst>
      <p:ext uri="{BB962C8B-B14F-4D97-AF65-F5344CB8AC3E}">
        <p14:creationId xmlns:p14="http://schemas.microsoft.com/office/powerpoint/2010/main" val="235136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7250" y="590242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885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912019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829991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2740819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3659981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4570810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5488781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6399610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7317581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8228410" y="1216025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912019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1829991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23"/>
          </p:nvPr>
        </p:nvSpPr>
        <p:spPr>
          <a:xfrm>
            <a:off x="2740819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3659981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7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4570810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5488781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399610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7317581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8228410" y="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2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290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3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912309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4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1830281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5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2741109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6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660272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7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4571100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8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5489071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49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6399900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0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7317872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51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8228700" y="2438400"/>
            <a:ext cx="915300" cy="12204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5058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1778000"/>
            <a:ext cx="5913000" cy="381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535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68218" y="2263235"/>
            <a:ext cx="1974929" cy="2146619"/>
          </a:xfrm>
          <a:custGeom>
            <a:avLst/>
            <a:gdLst>
              <a:gd name="connsiteX0" fmla="*/ 0 w 1397000"/>
              <a:gd name="connsiteY0" fmla="*/ 0 h 2730500"/>
              <a:gd name="connsiteX1" fmla="*/ 1397000 w 1397000"/>
              <a:gd name="connsiteY1" fmla="*/ 0 h 2730500"/>
              <a:gd name="connsiteX2" fmla="*/ 1397000 w 1397000"/>
              <a:gd name="connsiteY2" fmla="*/ 2730500 h 2730500"/>
              <a:gd name="connsiteX3" fmla="*/ 0 w 1397000"/>
              <a:gd name="connsiteY3" fmla="*/ 2730500 h 2730500"/>
              <a:gd name="connsiteX4" fmla="*/ 0 w 1397000"/>
              <a:gd name="connsiteY4" fmla="*/ 0 h 2730500"/>
              <a:gd name="connsiteX0" fmla="*/ 0 w 2414917"/>
              <a:gd name="connsiteY0" fmla="*/ 0 h 2730500"/>
              <a:gd name="connsiteX1" fmla="*/ 1397000 w 2414917"/>
              <a:gd name="connsiteY1" fmla="*/ 0 h 2730500"/>
              <a:gd name="connsiteX2" fmla="*/ 2414917 w 2414917"/>
              <a:gd name="connsiteY2" fmla="*/ 2316432 h 2730500"/>
              <a:gd name="connsiteX3" fmla="*/ 0 w 2414917"/>
              <a:gd name="connsiteY3" fmla="*/ 2730500 h 2730500"/>
              <a:gd name="connsiteX4" fmla="*/ 0 w 2414917"/>
              <a:gd name="connsiteY4" fmla="*/ 0 h 2730500"/>
              <a:gd name="connsiteX0" fmla="*/ 0 w 2414917"/>
              <a:gd name="connsiteY0" fmla="*/ 86264 h 2816764"/>
              <a:gd name="connsiteX1" fmla="*/ 1095076 w 2414917"/>
              <a:gd name="connsiteY1" fmla="*/ 0 h 2816764"/>
              <a:gd name="connsiteX2" fmla="*/ 2414917 w 2414917"/>
              <a:gd name="connsiteY2" fmla="*/ 2402696 h 2816764"/>
              <a:gd name="connsiteX3" fmla="*/ 0 w 2414917"/>
              <a:gd name="connsiteY3" fmla="*/ 2816764 h 2816764"/>
              <a:gd name="connsiteX4" fmla="*/ 0 w 2414917"/>
              <a:gd name="connsiteY4" fmla="*/ 86264 h 2816764"/>
              <a:gd name="connsiteX0" fmla="*/ 0 w 2621951"/>
              <a:gd name="connsiteY0" fmla="*/ 258792 h 2816764"/>
              <a:gd name="connsiteX1" fmla="*/ 1302110 w 2621951"/>
              <a:gd name="connsiteY1" fmla="*/ 0 h 2816764"/>
              <a:gd name="connsiteX2" fmla="*/ 2621951 w 2621951"/>
              <a:gd name="connsiteY2" fmla="*/ 2402696 h 2816764"/>
              <a:gd name="connsiteX3" fmla="*/ 207034 w 2621951"/>
              <a:gd name="connsiteY3" fmla="*/ 2816764 h 2816764"/>
              <a:gd name="connsiteX4" fmla="*/ 0 w 2621951"/>
              <a:gd name="connsiteY4" fmla="*/ 258792 h 2816764"/>
              <a:gd name="connsiteX0" fmla="*/ 0 w 2621951"/>
              <a:gd name="connsiteY0" fmla="*/ 258792 h 2747752"/>
              <a:gd name="connsiteX1" fmla="*/ 1302110 w 2621951"/>
              <a:gd name="connsiteY1" fmla="*/ 0 h 2747752"/>
              <a:gd name="connsiteX2" fmla="*/ 2621951 w 2621951"/>
              <a:gd name="connsiteY2" fmla="*/ 2402696 h 2747752"/>
              <a:gd name="connsiteX3" fmla="*/ 1337094 w 2621951"/>
              <a:gd name="connsiteY3" fmla="*/ 2747752 h 2747752"/>
              <a:gd name="connsiteX4" fmla="*/ 0 w 2621951"/>
              <a:gd name="connsiteY4" fmla="*/ 258792 h 2747752"/>
              <a:gd name="connsiteX0" fmla="*/ 0 w 2610662"/>
              <a:gd name="connsiteY0" fmla="*/ 555125 h 2747752"/>
              <a:gd name="connsiteX1" fmla="*/ 1290821 w 2610662"/>
              <a:gd name="connsiteY1" fmla="*/ 0 h 2747752"/>
              <a:gd name="connsiteX2" fmla="*/ 2610662 w 2610662"/>
              <a:gd name="connsiteY2" fmla="*/ 2402696 h 2747752"/>
              <a:gd name="connsiteX3" fmla="*/ 1325805 w 2610662"/>
              <a:gd name="connsiteY3" fmla="*/ 2747752 h 2747752"/>
              <a:gd name="connsiteX4" fmla="*/ 0 w 2610662"/>
              <a:gd name="connsiteY4" fmla="*/ 555125 h 2747752"/>
              <a:gd name="connsiteX0" fmla="*/ 0 w 2610662"/>
              <a:gd name="connsiteY0" fmla="*/ 224925 h 2417552"/>
              <a:gd name="connsiteX1" fmla="*/ 1302110 w 2610662"/>
              <a:gd name="connsiteY1" fmla="*/ 0 h 2417552"/>
              <a:gd name="connsiteX2" fmla="*/ 2610662 w 2610662"/>
              <a:gd name="connsiteY2" fmla="*/ 2072496 h 2417552"/>
              <a:gd name="connsiteX3" fmla="*/ 1325805 w 2610662"/>
              <a:gd name="connsiteY3" fmla="*/ 2417552 h 2417552"/>
              <a:gd name="connsiteX4" fmla="*/ 0 w 2610662"/>
              <a:gd name="connsiteY4" fmla="*/ 224925 h 2417552"/>
              <a:gd name="connsiteX0" fmla="*/ 0 w 2633239"/>
              <a:gd name="connsiteY0" fmla="*/ 224925 h 2417552"/>
              <a:gd name="connsiteX1" fmla="*/ 1302110 w 2633239"/>
              <a:gd name="connsiteY1" fmla="*/ 0 h 2417552"/>
              <a:gd name="connsiteX2" fmla="*/ 2633239 w 2633239"/>
              <a:gd name="connsiteY2" fmla="*/ 1801563 h 2417552"/>
              <a:gd name="connsiteX3" fmla="*/ 1325805 w 2633239"/>
              <a:gd name="connsiteY3" fmla="*/ 2417552 h 2417552"/>
              <a:gd name="connsiteX4" fmla="*/ 0 w 2633239"/>
              <a:gd name="connsiteY4" fmla="*/ 224925 h 2417552"/>
              <a:gd name="connsiteX0" fmla="*/ 0 w 2633239"/>
              <a:gd name="connsiteY0" fmla="*/ 224925 h 2146619"/>
              <a:gd name="connsiteX1" fmla="*/ 1302110 w 2633239"/>
              <a:gd name="connsiteY1" fmla="*/ 0 h 2146619"/>
              <a:gd name="connsiteX2" fmla="*/ 2633239 w 2633239"/>
              <a:gd name="connsiteY2" fmla="*/ 1801563 h 2146619"/>
              <a:gd name="connsiteX3" fmla="*/ 1291939 w 2633239"/>
              <a:gd name="connsiteY3" fmla="*/ 2146619 h 2146619"/>
              <a:gd name="connsiteX4" fmla="*/ 0 w 2633239"/>
              <a:gd name="connsiteY4" fmla="*/ 224925 h 214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3239" h="2146619">
                <a:moveTo>
                  <a:pt x="0" y="224925"/>
                </a:moveTo>
                <a:lnTo>
                  <a:pt x="1302110" y="0"/>
                </a:lnTo>
                <a:lnTo>
                  <a:pt x="2633239" y="1801563"/>
                </a:lnTo>
                <a:lnTo>
                  <a:pt x="1291939" y="2146619"/>
                </a:lnTo>
                <a:lnTo>
                  <a:pt x="0" y="224925"/>
                </a:lnTo>
                <a:close/>
              </a:path>
            </a:pathLst>
          </a:custGeom>
        </p:spPr>
        <p:txBody>
          <a:bodyPr/>
          <a:lstStyle>
            <a:lvl1pPr>
              <a:defRPr sz="1350"/>
            </a:lvl1pPr>
          </a:lstStyle>
          <a:p>
            <a:endParaRPr lang="id-ID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1" y="0"/>
            <a:ext cx="1381125" cy="1119886"/>
            <a:chOff x="0" y="0"/>
            <a:chExt cx="982182" cy="1119886"/>
          </a:xfrm>
        </p:grpSpPr>
        <p:sp>
          <p:nvSpPr>
            <p:cNvPr id="31" name="Rectangle 355"/>
            <p:cNvSpPr>
              <a:spLocks noChangeArrowheads="1"/>
            </p:cNvSpPr>
            <p:nvPr userDrawn="1"/>
          </p:nvSpPr>
          <p:spPr bwMode="auto">
            <a:xfrm>
              <a:off x="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56"/>
            <p:cNvSpPr>
              <a:spLocks noChangeArrowheads="1"/>
            </p:cNvSpPr>
            <p:nvPr userDrawn="1"/>
          </p:nvSpPr>
          <p:spPr bwMode="auto">
            <a:xfrm>
              <a:off x="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58"/>
            <p:cNvSpPr>
              <a:spLocks noChangeArrowheads="1"/>
            </p:cNvSpPr>
            <p:nvPr userDrawn="1"/>
          </p:nvSpPr>
          <p:spPr bwMode="auto">
            <a:xfrm>
              <a:off x="0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68"/>
            <p:cNvSpPr>
              <a:spLocks noChangeArrowheads="1"/>
            </p:cNvSpPr>
            <p:nvPr userDrawn="1"/>
          </p:nvSpPr>
          <p:spPr bwMode="auto">
            <a:xfrm>
              <a:off x="273588" y="300948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69"/>
            <p:cNvSpPr>
              <a:spLocks noChangeArrowheads="1"/>
            </p:cNvSpPr>
            <p:nvPr userDrawn="1"/>
          </p:nvSpPr>
          <p:spPr bwMode="auto">
            <a:xfrm>
              <a:off x="273588" y="598246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75"/>
            <p:cNvSpPr>
              <a:spLocks noChangeArrowheads="1"/>
            </p:cNvSpPr>
            <p:nvPr userDrawn="1"/>
          </p:nvSpPr>
          <p:spPr bwMode="auto">
            <a:xfrm>
              <a:off x="544440" y="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76"/>
            <p:cNvSpPr>
              <a:spLocks noChangeArrowheads="1"/>
            </p:cNvSpPr>
            <p:nvPr userDrawn="1"/>
          </p:nvSpPr>
          <p:spPr bwMode="auto">
            <a:xfrm>
              <a:off x="54444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77"/>
            <p:cNvSpPr>
              <a:spLocks noChangeArrowheads="1"/>
            </p:cNvSpPr>
            <p:nvPr userDrawn="1"/>
          </p:nvSpPr>
          <p:spPr bwMode="auto">
            <a:xfrm>
              <a:off x="54444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86"/>
            <p:cNvSpPr>
              <a:spLocks noChangeArrowheads="1"/>
            </p:cNvSpPr>
            <p:nvPr userDrawn="1"/>
          </p:nvSpPr>
          <p:spPr bwMode="auto">
            <a:xfrm>
              <a:off x="816661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8124825" y="5738114"/>
            <a:ext cx="1019175" cy="1119886"/>
            <a:chOff x="8435407" y="5738114"/>
            <a:chExt cx="708593" cy="1119886"/>
          </a:xfrm>
        </p:grpSpPr>
        <p:sp>
          <p:nvSpPr>
            <p:cNvPr id="41" name="Rectangle 355"/>
            <p:cNvSpPr>
              <a:spLocks noChangeArrowheads="1"/>
            </p:cNvSpPr>
            <p:nvPr userDrawn="1"/>
          </p:nvSpPr>
          <p:spPr bwMode="auto">
            <a:xfrm rot="10800000">
              <a:off x="8979847" y="663913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56"/>
            <p:cNvSpPr>
              <a:spLocks noChangeArrowheads="1"/>
            </p:cNvSpPr>
            <p:nvPr userDrawn="1"/>
          </p:nvSpPr>
          <p:spPr bwMode="auto">
            <a:xfrm rot="10800000">
              <a:off x="8979847" y="633635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58"/>
            <p:cNvSpPr>
              <a:spLocks noChangeArrowheads="1"/>
            </p:cNvSpPr>
            <p:nvPr userDrawn="1"/>
          </p:nvSpPr>
          <p:spPr bwMode="auto">
            <a:xfrm rot="10800000">
              <a:off x="8979847" y="5738114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68"/>
            <p:cNvSpPr>
              <a:spLocks noChangeArrowheads="1"/>
            </p:cNvSpPr>
            <p:nvPr userDrawn="1"/>
          </p:nvSpPr>
          <p:spPr bwMode="auto">
            <a:xfrm rot="10800000">
              <a:off x="8708997" y="6336359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69"/>
            <p:cNvSpPr>
              <a:spLocks noChangeArrowheads="1"/>
            </p:cNvSpPr>
            <p:nvPr userDrawn="1"/>
          </p:nvSpPr>
          <p:spPr bwMode="auto">
            <a:xfrm rot="10800000">
              <a:off x="8708997" y="6039061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75"/>
            <p:cNvSpPr>
              <a:spLocks noChangeArrowheads="1"/>
            </p:cNvSpPr>
            <p:nvPr userDrawn="1"/>
          </p:nvSpPr>
          <p:spPr bwMode="auto">
            <a:xfrm rot="10800000">
              <a:off x="8435407" y="663913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377"/>
            <p:cNvSpPr>
              <a:spLocks noChangeArrowheads="1"/>
            </p:cNvSpPr>
            <p:nvPr userDrawn="1"/>
          </p:nvSpPr>
          <p:spPr bwMode="auto">
            <a:xfrm rot="10800000">
              <a:off x="8435407" y="603906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5547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0"/>
            <a:ext cx="1381125" cy="1119886"/>
            <a:chOff x="0" y="0"/>
            <a:chExt cx="982182" cy="1119886"/>
          </a:xfrm>
        </p:grpSpPr>
        <p:sp>
          <p:nvSpPr>
            <p:cNvPr id="27" name="Rectangle 355"/>
            <p:cNvSpPr>
              <a:spLocks noChangeArrowheads="1"/>
            </p:cNvSpPr>
            <p:nvPr userDrawn="1"/>
          </p:nvSpPr>
          <p:spPr bwMode="auto">
            <a:xfrm>
              <a:off x="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56"/>
            <p:cNvSpPr>
              <a:spLocks noChangeArrowheads="1"/>
            </p:cNvSpPr>
            <p:nvPr userDrawn="1"/>
          </p:nvSpPr>
          <p:spPr bwMode="auto">
            <a:xfrm>
              <a:off x="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58"/>
            <p:cNvSpPr>
              <a:spLocks noChangeArrowheads="1"/>
            </p:cNvSpPr>
            <p:nvPr userDrawn="1"/>
          </p:nvSpPr>
          <p:spPr bwMode="auto">
            <a:xfrm>
              <a:off x="0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68"/>
            <p:cNvSpPr>
              <a:spLocks noChangeArrowheads="1"/>
            </p:cNvSpPr>
            <p:nvPr userDrawn="1"/>
          </p:nvSpPr>
          <p:spPr bwMode="auto">
            <a:xfrm>
              <a:off x="273588" y="300948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69"/>
            <p:cNvSpPr>
              <a:spLocks noChangeArrowheads="1"/>
            </p:cNvSpPr>
            <p:nvPr userDrawn="1"/>
          </p:nvSpPr>
          <p:spPr bwMode="auto">
            <a:xfrm>
              <a:off x="273588" y="598246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75"/>
            <p:cNvSpPr>
              <a:spLocks noChangeArrowheads="1"/>
            </p:cNvSpPr>
            <p:nvPr userDrawn="1"/>
          </p:nvSpPr>
          <p:spPr bwMode="auto">
            <a:xfrm>
              <a:off x="544440" y="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76"/>
            <p:cNvSpPr>
              <a:spLocks noChangeArrowheads="1"/>
            </p:cNvSpPr>
            <p:nvPr userDrawn="1"/>
          </p:nvSpPr>
          <p:spPr bwMode="auto">
            <a:xfrm>
              <a:off x="54444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77"/>
            <p:cNvSpPr>
              <a:spLocks noChangeArrowheads="1"/>
            </p:cNvSpPr>
            <p:nvPr userDrawn="1"/>
          </p:nvSpPr>
          <p:spPr bwMode="auto">
            <a:xfrm>
              <a:off x="54444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6"/>
            <p:cNvSpPr>
              <a:spLocks noChangeArrowheads="1"/>
            </p:cNvSpPr>
            <p:nvPr userDrawn="1"/>
          </p:nvSpPr>
          <p:spPr bwMode="auto">
            <a:xfrm>
              <a:off x="816661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8124825" y="5738114"/>
            <a:ext cx="1019175" cy="1119886"/>
            <a:chOff x="8435407" y="5738114"/>
            <a:chExt cx="708593" cy="1119886"/>
          </a:xfrm>
        </p:grpSpPr>
        <p:sp>
          <p:nvSpPr>
            <p:cNvPr id="38" name="Rectangle 355"/>
            <p:cNvSpPr>
              <a:spLocks noChangeArrowheads="1"/>
            </p:cNvSpPr>
            <p:nvPr userDrawn="1"/>
          </p:nvSpPr>
          <p:spPr bwMode="auto">
            <a:xfrm rot="10800000">
              <a:off x="8979847" y="663913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56"/>
            <p:cNvSpPr>
              <a:spLocks noChangeArrowheads="1"/>
            </p:cNvSpPr>
            <p:nvPr userDrawn="1"/>
          </p:nvSpPr>
          <p:spPr bwMode="auto">
            <a:xfrm rot="10800000">
              <a:off x="8979847" y="633635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58"/>
            <p:cNvSpPr>
              <a:spLocks noChangeArrowheads="1"/>
            </p:cNvSpPr>
            <p:nvPr userDrawn="1"/>
          </p:nvSpPr>
          <p:spPr bwMode="auto">
            <a:xfrm rot="10800000">
              <a:off x="8979847" y="5738114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68"/>
            <p:cNvSpPr>
              <a:spLocks noChangeArrowheads="1"/>
            </p:cNvSpPr>
            <p:nvPr userDrawn="1"/>
          </p:nvSpPr>
          <p:spPr bwMode="auto">
            <a:xfrm rot="10800000">
              <a:off x="8708997" y="6336359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69"/>
            <p:cNvSpPr>
              <a:spLocks noChangeArrowheads="1"/>
            </p:cNvSpPr>
            <p:nvPr userDrawn="1"/>
          </p:nvSpPr>
          <p:spPr bwMode="auto">
            <a:xfrm rot="10800000">
              <a:off x="8708997" y="6039061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75"/>
            <p:cNvSpPr>
              <a:spLocks noChangeArrowheads="1"/>
            </p:cNvSpPr>
            <p:nvPr userDrawn="1"/>
          </p:nvSpPr>
          <p:spPr bwMode="auto">
            <a:xfrm rot="10800000">
              <a:off x="8435407" y="663913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77"/>
            <p:cNvSpPr>
              <a:spLocks noChangeArrowheads="1"/>
            </p:cNvSpPr>
            <p:nvPr userDrawn="1"/>
          </p:nvSpPr>
          <p:spPr bwMode="auto">
            <a:xfrm rot="10800000">
              <a:off x="8435407" y="603906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404024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0050" y="2095916"/>
            <a:ext cx="1276350" cy="188955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651000" y="2305051"/>
            <a:ext cx="1244600" cy="21717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1" y="0"/>
            <a:ext cx="1381125" cy="1119886"/>
            <a:chOff x="0" y="0"/>
            <a:chExt cx="982182" cy="1119886"/>
          </a:xfrm>
        </p:grpSpPr>
        <p:sp>
          <p:nvSpPr>
            <p:cNvPr id="29" name="Rectangle 355"/>
            <p:cNvSpPr>
              <a:spLocks noChangeArrowheads="1"/>
            </p:cNvSpPr>
            <p:nvPr userDrawn="1"/>
          </p:nvSpPr>
          <p:spPr bwMode="auto">
            <a:xfrm>
              <a:off x="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56"/>
            <p:cNvSpPr>
              <a:spLocks noChangeArrowheads="1"/>
            </p:cNvSpPr>
            <p:nvPr userDrawn="1"/>
          </p:nvSpPr>
          <p:spPr bwMode="auto">
            <a:xfrm>
              <a:off x="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58"/>
            <p:cNvSpPr>
              <a:spLocks noChangeArrowheads="1"/>
            </p:cNvSpPr>
            <p:nvPr userDrawn="1"/>
          </p:nvSpPr>
          <p:spPr bwMode="auto">
            <a:xfrm>
              <a:off x="0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68"/>
            <p:cNvSpPr>
              <a:spLocks noChangeArrowheads="1"/>
            </p:cNvSpPr>
            <p:nvPr userDrawn="1"/>
          </p:nvSpPr>
          <p:spPr bwMode="auto">
            <a:xfrm>
              <a:off x="273588" y="300948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69"/>
            <p:cNvSpPr>
              <a:spLocks noChangeArrowheads="1"/>
            </p:cNvSpPr>
            <p:nvPr userDrawn="1"/>
          </p:nvSpPr>
          <p:spPr bwMode="auto">
            <a:xfrm>
              <a:off x="273588" y="598246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75"/>
            <p:cNvSpPr>
              <a:spLocks noChangeArrowheads="1"/>
            </p:cNvSpPr>
            <p:nvPr userDrawn="1"/>
          </p:nvSpPr>
          <p:spPr bwMode="auto">
            <a:xfrm>
              <a:off x="544440" y="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76"/>
            <p:cNvSpPr>
              <a:spLocks noChangeArrowheads="1"/>
            </p:cNvSpPr>
            <p:nvPr userDrawn="1"/>
          </p:nvSpPr>
          <p:spPr bwMode="auto">
            <a:xfrm>
              <a:off x="54444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77"/>
            <p:cNvSpPr>
              <a:spLocks noChangeArrowheads="1"/>
            </p:cNvSpPr>
            <p:nvPr userDrawn="1"/>
          </p:nvSpPr>
          <p:spPr bwMode="auto">
            <a:xfrm>
              <a:off x="54444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6"/>
            <p:cNvSpPr>
              <a:spLocks noChangeArrowheads="1"/>
            </p:cNvSpPr>
            <p:nvPr userDrawn="1"/>
          </p:nvSpPr>
          <p:spPr bwMode="auto">
            <a:xfrm>
              <a:off x="816661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8124825" y="5738114"/>
            <a:ext cx="1019175" cy="1119886"/>
            <a:chOff x="8435407" y="5738114"/>
            <a:chExt cx="708593" cy="1119886"/>
          </a:xfrm>
        </p:grpSpPr>
        <p:sp>
          <p:nvSpPr>
            <p:cNvPr id="40" name="Rectangle 355"/>
            <p:cNvSpPr>
              <a:spLocks noChangeArrowheads="1"/>
            </p:cNvSpPr>
            <p:nvPr userDrawn="1"/>
          </p:nvSpPr>
          <p:spPr bwMode="auto">
            <a:xfrm rot="10800000">
              <a:off x="8979847" y="663913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56"/>
            <p:cNvSpPr>
              <a:spLocks noChangeArrowheads="1"/>
            </p:cNvSpPr>
            <p:nvPr userDrawn="1"/>
          </p:nvSpPr>
          <p:spPr bwMode="auto">
            <a:xfrm rot="10800000">
              <a:off x="8979847" y="633635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58"/>
            <p:cNvSpPr>
              <a:spLocks noChangeArrowheads="1"/>
            </p:cNvSpPr>
            <p:nvPr userDrawn="1"/>
          </p:nvSpPr>
          <p:spPr bwMode="auto">
            <a:xfrm rot="10800000">
              <a:off x="8979847" y="5738114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68"/>
            <p:cNvSpPr>
              <a:spLocks noChangeArrowheads="1"/>
            </p:cNvSpPr>
            <p:nvPr userDrawn="1"/>
          </p:nvSpPr>
          <p:spPr bwMode="auto">
            <a:xfrm rot="10800000">
              <a:off x="8708997" y="6336359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69"/>
            <p:cNvSpPr>
              <a:spLocks noChangeArrowheads="1"/>
            </p:cNvSpPr>
            <p:nvPr userDrawn="1"/>
          </p:nvSpPr>
          <p:spPr bwMode="auto">
            <a:xfrm rot="10800000">
              <a:off x="8708997" y="6039061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75"/>
            <p:cNvSpPr>
              <a:spLocks noChangeArrowheads="1"/>
            </p:cNvSpPr>
            <p:nvPr userDrawn="1"/>
          </p:nvSpPr>
          <p:spPr bwMode="auto">
            <a:xfrm rot="10800000">
              <a:off x="8435407" y="663913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77"/>
            <p:cNvSpPr>
              <a:spLocks noChangeArrowheads="1"/>
            </p:cNvSpPr>
            <p:nvPr userDrawn="1"/>
          </p:nvSpPr>
          <p:spPr bwMode="auto">
            <a:xfrm rot="10800000">
              <a:off x="8435407" y="603906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5481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0"/>
            <a:ext cx="1381125" cy="1119886"/>
            <a:chOff x="0" y="0"/>
            <a:chExt cx="982182" cy="1119886"/>
          </a:xfrm>
        </p:grpSpPr>
        <p:sp>
          <p:nvSpPr>
            <p:cNvPr id="4" name="Rectangle 355"/>
            <p:cNvSpPr>
              <a:spLocks noChangeArrowheads="1"/>
            </p:cNvSpPr>
            <p:nvPr userDrawn="1"/>
          </p:nvSpPr>
          <p:spPr bwMode="auto">
            <a:xfrm>
              <a:off x="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56"/>
            <p:cNvSpPr>
              <a:spLocks noChangeArrowheads="1"/>
            </p:cNvSpPr>
            <p:nvPr userDrawn="1"/>
          </p:nvSpPr>
          <p:spPr bwMode="auto">
            <a:xfrm>
              <a:off x="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8"/>
            <p:cNvSpPr>
              <a:spLocks noChangeArrowheads="1"/>
            </p:cNvSpPr>
            <p:nvPr userDrawn="1"/>
          </p:nvSpPr>
          <p:spPr bwMode="auto">
            <a:xfrm>
              <a:off x="0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8"/>
            <p:cNvSpPr>
              <a:spLocks noChangeArrowheads="1"/>
            </p:cNvSpPr>
            <p:nvPr userDrawn="1"/>
          </p:nvSpPr>
          <p:spPr bwMode="auto">
            <a:xfrm>
              <a:off x="273588" y="300948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9"/>
            <p:cNvSpPr>
              <a:spLocks noChangeArrowheads="1"/>
            </p:cNvSpPr>
            <p:nvPr userDrawn="1"/>
          </p:nvSpPr>
          <p:spPr bwMode="auto">
            <a:xfrm>
              <a:off x="273588" y="598246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75"/>
            <p:cNvSpPr>
              <a:spLocks noChangeArrowheads="1"/>
            </p:cNvSpPr>
            <p:nvPr userDrawn="1"/>
          </p:nvSpPr>
          <p:spPr bwMode="auto">
            <a:xfrm>
              <a:off x="544440" y="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76"/>
            <p:cNvSpPr>
              <a:spLocks noChangeArrowheads="1"/>
            </p:cNvSpPr>
            <p:nvPr userDrawn="1"/>
          </p:nvSpPr>
          <p:spPr bwMode="auto">
            <a:xfrm>
              <a:off x="54444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77"/>
            <p:cNvSpPr>
              <a:spLocks noChangeArrowheads="1"/>
            </p:cNvSpPr>
            <p:nvPr userDrawn="1"/>
          </p:nvSpPr>
          <p:spPr bwMode="auto">
            <a:xfrm>
              <a:off x="54444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86"/>
            <p:cNvSpPr>
              <a:spLocks noChangeArrowheads="1"/>
            </p:cNvSpPr>
            <p:nvPr userDrawn="1"/>
          </p:nvSpPr>
          <p:spPr bwMode="auto">
            <a:xfrm>
              <a:off x="816661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50925" y="2195513"/>
            <a:ext cx="1279526" cy="2435225"/>
          </a:xfrm>
          <a:custGeom>
            <a:avLst/>
            <a:gdLst>
              <a:gd name="connsiteX0" fmla="*/ 0 w 1651000"/>
              <a:gd name="connsiteY0" fmla="*/ 0 h 3190875"/>
              <a:gd name="connsiteX1" fmla="*/ 1651000 w 1651000"/>
              <a:gd name="connsiteY1" fmla="*/ 0 h 3190875"/>
              <a:gd name="connsiteX2" fmla="*/ 1651000 w 1651000"/>
              <a:gd name="connsiteY2" fmla="*/ 3190875 h 3190875"/>
              <a:gd name="connsiteX3" fmla="*/ 0 w 1651000"/>
              <a:gd name="connsiteY3" fmla="*/ 3190875 h 3190875"/>
              <a:gd name="connsiteX4" fmla="*/ 0 w 1651000"/>
              <a:gd name="connsiteY4" fmla="*/ 0 h 3190875"/>
              <a:gd name="connsiteX0" fmla="*/ 0 w 1710267"/>
              <a:gd name="connsiteY0" fmla="*/ 0 h 3190875"/>
              <a:gd name="connsiteX1" fmla="*/ 1710267 w 1710267"/>
              <a:gd name="connsiteY1" fmla="*/ 237067 h 3190875"/>
              <a:gd name="connsiteX2" fmla="*/ 1651000 w 1710267"/>
              <a:gd name="connsiteY2" fmla="*/ 3190875 h 3190875"/>
              <a:gd name="connsiteX3" fmla="*/ 0 w 1710267"/>
              <a:gd name="connsiteY3" fmla="*/ 3190875 h 3190875"/>
              <a:gd name="connsiteX4" fmla="*/ 0 w 1710267"/>
              <a:gd name="connsiteY4" fmla="*/ 0 h 3190875"/>
              <a:gd name="connsiteX0" fmla="*/ 0 w 1710267"/>
              <a:gd name="connsiteY0" fmla="*/ 0 h 3216275"/>
              <a:gd name="connsiteX1" fmla="*/ 1710267 w 1710267"/>
              <a:gd name="connsiteY1" fmla="*/ 237067 h 3216275"/>
              <a:gd name="connsiteX2" fmla="*/ 1667933 w 1710267"/>
              <a:gd name="connsiteY2" fmla="*/ 3216275 h 3216275"/>
              <a:gd name="connsiteX3" fmla="*/ 0 w 1710267"/>
              <a:gd name="connsiteY3" fmla="*/ 3190875 h 3216275"/>
              <a:gd name="connsiteX4" fmla="*/ 0 w 1710267"/>
              <a:gd name="connsiteY4" fmla="*/ 0 h 3216275"/>
              <a:gd name="connsiteX0" fmla="*/ 33867 w 1744134"/>
              <a:gd name="connsiteY0" fmla="*/ 0 h 3216275"/>
              <a:gd name="connsiteX1" fmla="*/ 1744134 w 1744134"/>
              <a:gd name="connsiteY1" fmla="*/ 237067 h 3216275"/>
              <a:gd name="connsiteX2" fmla="*/ 1701800 w 1744134"/>
              <a:gd name="connsiteY2" fmla="*/ 3216275 h 3216275"/>
              <a:gd name="connsiteX3" fmla="*/ 0 w 1744134"/>
              <a:gd name="connsiteY3" fmla="*/ 3182408 h 3216275"/>
              <a:gd name="connsiteX4" fmla="*/ 33867 w 1744134"/>
              <a:gd name="connsiteY4" fmla="*/ 0 h 3216275"/>
              <a:gd name="connsiteX0" fmla="*/ 33867 w 1744134"/>
              <a:gd name="connsiteY0" fmla="*/ 0 h 3182408"/>
              <a:gd name="connsiteX1" fmla="*/ 1744134 w 1744134"/>
              <a:gd name="connsiteY1" fmla="*/ 237067 h 3182408"/>
              <a:gd name="connsiteX2" fmla="*/ 1739901 w 1744134"/>
              <a:gd name="connsiteY2" fmla="*/ 2835275 h 3182408"/>
              <a:gd name="connsiteX3" fmla="*/ 0 w 1744134"/>
              <a:gd name="connsiteY3" fmla="*/ 3182408 h 3182408"/>
              <a:gd name="connsiteX4" fmla="*/ 33867 w 1744134"/>
              <a:gd name="connsiteY4" fmla="*/ 0 h 3182408"/>
              <a:gd name="connsiteX0" fmla="*/ 0 w 1710267"/>
              <a:gd name="connsiteY0" fmla="*/ 0 h 2835275"/>
              <a:gd name="connsiteX1" fmla="*/ 1710267 w 1710267"/>
              <a:gd name="connsiteY1" fmla="*/ 237067 h 2835275"/>
              <a:gd name="connsiteX2" fmla="*/ 1706034 w 1710267"/>
              <a:gd name="connsiteY2" fmla="*/ 2835275 h 2835275"/>
              <a:gd name="connsiteX3" fmla="*/ 4233 w 1710267"/>
              <a:gd name="connsiteY3" fmla="*/ 2772833 h 2835275"/>
              <a:gd name="connsiteX4" fmla="*/ 0 w 1710267"/>
              <a:gd name="connsiteY4" fmla="*/ 0 h 2835275"/>
              <a:gd name="connsiteX0" fmla="*/ 0 w 1710267"/>
              <a:gd name="connsiteY0" fmla="*/ 0 h 2835275"/>
              <a:gd name="connsiteX1" fmla="*/ 1710267 w 1710267"/>
              <a:gd name="connsiteY1" fmla="*/ 570442 h 2835275"/>
              <a:gd name="connsiteX2" fmla="*/ 1706034 w 1710267"/>
              <a:gd name="connsiteY2" fmla="*/ 2835275 h 2835275"/>
              <a:gd name="connsiteX3" fmla="*/ 4233 w 1710267"/>
              <a:gd name="connsiteY3" fmla="*/ 2772833 h 2835275"/>
              <a:gd name="connsiteX4" fmla="*/ 0 w 1710267"/>
              <a:gd name="connsiteY4" fmla="*/ 0 h 2835275"/>
              <a:gd name="connsiteX0" fmla="*/ 8467 w 1706034"/>
              <a:gd name="connsiteY0" fmla="*/ 0 h 2435225"/>
              <a:gd name="connsiteX1" fmla="*/ 1706034 w 1706034"/>
              <a:gd name="connsiteY1" fmla="*/ 170392 h 2435225"/>
              <a:gd name="connsiteX2" fmla="*/ 1701801 w 1706034"/>
              <a:gd name="connsiteY2" fmla="*/ 2435225 h 2435225"/>
              <a:gd name="connsiteX3" fmla="*/ 0 w 1706034"/>
              <a:gd name="connsiteY3" fmla="*/ 2372783 h 2435225"/>
              <a:gd name="connsiteX4" fmla="*/ 8467 w 1706034"/>
              <a:gd name="connsiteY4" fmla="*/ 0 h 243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6034" h="2435225">
                <a:moveTo>
                  <a:pt x="8467" y="0"/>
                </a:moveTo>
                <a:lnTo>
                  <a:pt x="1706034" y="170392"/>
                </a:lnTo>
                <a:lnTo>
                  <a:pt x="1701801" y="2435225"/>
                </a:lnTo>
                <a:lnTo>
                  <a:pt x="0" y="2372783"/>
                </a:lnTo>
                <a:cubicBezTo>
                  <a:pt x="2822" y="1581855"/>
                  <a:pt x="5645" y="790928"/>
                  <a:pt x="8467" y="0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124825" y="5738114"/>
            <a:ext cx="1019175" cy="1119886"/>
            <a:chOff x="8435407" y="5738114"/>
            <a:chExt cx="708593" cy="1119886"/>
          </a:xfrm>
        </p:grpSpPr>
        <p:sp>
          <p:nvSpPr>
            <p:cNvPr id="29" name="Rectangle 355"/>
            <p:cNvSpPr>
              <a:spLocks noChangeArrowheads="1"/>
            </p:cNvSpPr>
            <p:nvPr userDrawn="1"/>
          </p:nvSpPr>
          <p:spPr bwMode="auto">
            <a:xfrm rot="10800000">
              <a:off x="8979847" y="663913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56"/>
            <p:cNvSpPr>
              <a:spLocks noChangeArrowheads="1"/>
            </p:cNvSpPr>
            <p:nvPr userDrawn="1"/>
          </p:nvSpPr>
          <p:spPr bwMode="auto">
            <a:xfrm rot="10800000">
              <a:off x="8979847" y="633635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58"/>
            <p:cNvSpPr>
              <a:spLocks noChangeArrowheads="1"/>
            </p:cNvSpPr>
            <p:nvPr userDrawn="1"/>
          </p:nvSpPr>
          <p:spPr bwMode="auto">
            <a:xfrm rot="10800000">
              <a:off x="8979847" y="5738114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68"/>
            <p:cNvSpPr>
              <a:spLocks noChangeArrowheads="1"/>
            </p:cNvSpPr>
            <p:nvPr userDrawn="1"/>
          </p:nvSpPr>
          <p:spPr bwMode="auto">
            <a:xfrm rot="10800000">
              <a:off x="8708997" y="6336359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69"/>
            <p:cNvSpPr>
              <a:spLocks noChangeArrowheads="1"/>
            </p:cNvSpPr>
            <p:nvPr userDrawn="1"/>
          </p:nvSpPr>
          <p:spPr bwMode="auto">
            <a:xfrm rot="10800000">
              <a:off x="8708997" y="6039061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75"/>
            <p:cNvSpPr>
              <a:spLocks noChangeArrowheads="1"/>
            </p:cNvSpPr>
            <p:nvPr userDrawn="1"/>
          </p:nvSpPr>
          <p:spPr bwMode="auto">
            <a:xfrm rot="10800000">
              <a:off x="8435407" y="663913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77"/>
            <p:cNvSpPr>
              <a:spLocks noChangeArrowheads="1"/>
            </p:cNvSpPr>
            <p:nvPr userDrawn="1"/>
          </p:nvSpPr>
          <p:spPr bwMode="auto">
            <a:xfrm rot="10800000">
              <a:off x="8435407" y="603906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39328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1238250" cy="1119886"/>
            <a:chOff x="0" y="0"/>
            <a:chExt cx="982182" cy="1119886"/>
          </a:xfrm>
        </p:grpSpPr>
        <p:sp>
          <p:nvSpPr>
            <p:cNvPr id="4" name="Rectangle 355"/>
            <p:cNvSpPr>
              <a:spLocks noChangeArrowheads="1"/>
            </p:cNvSpPr>
            <p:nvPr userDrawn="1"/>
          </p:nvSpPr>
          <p:spPr bwMode="auto">
            <a:xfrm>
              <a:off x="0" y="0"/>
              <a:ext cx="164153" cy="21887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56"/>
            <p:cNvSpPr>
              <a:spLocks noChangeArrowheads="1"/>
            </p:cNvSpPr>
            <p:nvPr userDrawn="1"/>
          </p:nvSpPr>
          <p:spPr bwMode="auto">
            <a:xfrm>
              <a:off x="0" y="300948"/>
              <a:ext cx="164153" cy="22069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8"/>
            <p:cNvSpPr>
              <a:spLocks noChangeArrowheads="1"/>
            </p:cNvSpPr>
            <p:nvPr userDrawn="1"/>
          </p:nvSpPr>
          <p:spPr bwMode="auto">
            <a:xfrm>
              <a:off x="0" y="901016"/>
              <a:ext cx="164153" cy="21887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8"/>
            <p:cNvSpPr>
              <a:spLocks noChangeArrowheads="1"/>
            </p:cNvSpPr>
            <p:nvPr userDrawn="1"/>
          </p:nvSpPr>
          <p:spPr bwMode="auto">
            <a:xfrm>
              <a:off x="273588" y="300948"/>
              <a:ext cx="161416" cy="22069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9"/>
            <p:cNvSpPr>
              <a:spLocks noChangeArrowheads="1"/>
            </p:cNvSpPr>
            <p:nvPr userDrawn="1"/>
          </p:nvSpPr>
          <p:spPr bwMode="auto">
            <a:xfrm>
              <a:off x="273588" y="598246"/>
              <a:ext cx="161416" cy="22069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75"/>
            <p:cNvSpPr>
              <a:spLocks noChangeArrowheads="1"/>
            </p:cNvSpPr>
            <p:nvPr userDrawn="1"/>
          </p:nvSpPr>
          <p:spPr bwMode="auto">
            <a:xfrm>
              <a:off x="544440" y="0"/>
              <a:ext cx="164153" cy="21887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76"/>
            <p:cNvSpPr>
              <a:spLocks noChangeArrowheads="1"/>
            </p:cNvSpPr>
            <p:nvPr userDrawn="1"/>
          </p:nvSpPr>
          <p:spPr bwMode="auto">
            <a:xfrm>
              <a:off x="544440" y="300948"/>
              <a:ext cx="164153" cy="22069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77"/>
            <p:cNvSpPr>
              <a:spLocks noChangeArrowheads="1"/>
            </p:cNvSpPr>
            <p:nvPr userDrawn="1"/>
          </p:nvSpPr>
          <p:spPr bwMode="auto">
            <a:xfrm>
              <a:off x="544440" y="598246"/>
              <a:ext cx="164153" cy="22069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86"/>
            <p:cNvSpPr>
              <a:spLocks noChangeArrowheads="1"/>
            </p:cNvSpPr>
            <p:nvPr userDrawn="1"/>
          </p:nvSpPr>
          <p:spPr bwMode="auto">
            <a:xfrm>
              <a:off x="816661" y="0"/>
              <a:ext cx="165521" cy="21887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81400" y="1545748"/>
            <a:ext cx="2057400" cy="307387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124825" y="5738114"/>
            <a:ext cx="1019175" cy="1119886"/>
            <a:chOff x="8435407" y="5738114"/>
            <a:chExt cx="708593" cy="1119886"/>
          </a:xfrm>
        </p:grpSpPr>
        <p:sp>
          <p:nvSpPr>
            <p:cNvPr id="30" name="Rectangle 355"/>
            <p:cNvSpPr>
              <a:spLocks noChangeArrowheads="1"/>
            </p:cNvSpPr>
            <p:nvPr userDrawn="1"/>
          </p:nvSpPr>
          <p:spPr bwMode="auto">
            <a:xfrm rot="10800000">
              <a:off x="8979847" y="663913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56"/>
            <p:cNvSpPr>
              <a:spLocks noChangeArrowheads="1"/>
            </p:cNvSpPr>
            <p:nvPr userDrawn="1"/>
          </p:nvSpPr>
          <p:spPr bwMode="auto">
            <a:xfrm rot="10800000">
              <a:off x="8979847" y="633635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58"/>
            <p:cNvSpPr>
              <a:spLocks noChangeArrowheads="1"/>
            </p:cNvSpPr>
            <p:nvPr userDrawn="1"/>
          </p:nvSpPr>
          <p:spPr bwMode="auto">
            <a:xfrm rot="10800000">
              <a:off x="8979847" y="5738114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68"/>
            <p:cNvSpPr>
              <a:spLocks noChangeArrowheads="1"/>
            </p:cNvSpPr>
            <p:nvPr userDrawn="1"/>
          </p:nvSpPr>
          <p:spPr bwMode="auto">
            <a:xfrm rot="10800000">
              <a:off x="8708997" y="6336359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69"/>
            <p:cNvSpPr>
              <a:spLocks noChangeArrowheads="1"/>
            </p:cNvSpPr>
            <p:nvPr userDrawn="1"/>
          </p:nvSpPr>
          <p:spPr bwMode="auto">
            <a:xfrm rot="10800000">
              <a:off x="8708997" y="6039061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75"/>
            <p:cNvSpPr>
              <a:spLocks noChangeArrowheads="1"/>
            </p:cNvSpPr>
            <p:nvPr userDrawn="1"/>
          </p:nvSpPr>
          <p:spPr bwMode="auto">
            <a:xfrm rot="10800000">
              <a:off x="8435407" y="663913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77"/>
            <p:cNvSpPr>
              <a:spLocks noChangeArrowheads="1"/>
            </p:cNvSpPr>
            <p:nvPr userDrawn="1"/>
          </p:nvSpPr>
          <p:spPr bwMode="auto">
            <a:xfrm rot="10800000">
              <a:off x="8435407" y="603906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6141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221832" y="1625600"/>
            <a:ext cx="2737247" cy="20658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124825" y="5738114"/>
            <a:ext cx="1019175" cy="1119886"/>
            <a:chOff x="8435407" y="5738114"/>
            <a:chExt cx="708593" cy="1119886"/>
          </a:xfrm>
        </p:grpSpPr>
        <p:sp>
          <p:nvSpPr>
            <p:cNvPr id="14" name="Rectangle 355"/>
            <p:cNvSpPr>
              <a:spLocks noChangeArrowheads="1"/>
            </p:cNvSpPr>
            <p:nvPr userDrawn="1"/>
          </p:nvSpPr>
          <p:spPr bwMode="auto">
            <a:xfrm rot="10800000">
              <a:off x="8979847" y="663913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56"/>
            <p:cNvSpPr>
              <a:spLocks noChangeArrowheads="1"/>
            </p:cNvSpPr>
            <p:nvPr userDrawn="1"/>
          </p:nvSpPr>
          <p:spPr bwMode="auto">
            <a:xfrm rot="10800000">
              <a:off x="8979847" y="633635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58"/>
            <p:cNvSpPr>
              <a:spLocks noChangeArrowheads="1"/>
            </p:cNvSpPr>
            <p:nvPr userDrawn="1"/>
          </p:nvSpPr>
          <p:spPr bwMode="auto">
            <a:xfrm rot="10800000">
              <a:off x="8979847" y="5738114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8"/>
            <p:cNvSpPr>
              <a:spLocks noChangeArrowheads="1"/>
            </p:cNvSpPr>
            <p:nvPr userDrawn="1"/>
          </p:nvSpPr>
          <p:spPr bwMode="auto">
            <a:xfrm rot="10800000">
              <a:off x="8708997" y="6336359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9"/>
            <p:cNvSpPr>
              <a:spLocks noChangeArrowheads="1"/>
            </p:cNvSpPr>
            <p:nvPr userDrawn="1"/>
          </p:nvSpPr>
          <p:spPr bwMode="auto">
            <a:xfrm rot="10800000">
              <a:off x="8708997" y="6039061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75"/>
            <p:cNvSpPr>
              <a:spLocks noChangeArrowheads="1"/>
            </p:cNvSpPr>
            <p:nvPr userDrawn="1"/>
          </p:nvSpPr>
          <p:spPr bwMode="auto">
            <a:xfrm rot="10800000">
              <a:off x="8435407" y="663913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77"/>
            <p:cNvSpPr>
              <a:spLocks noChangeArrowheads="1"/>
            </p:cNvSpPr>
            <p:nvPr userDrawn="1"/>
          </p:nvSpPr>
          <p:spPr bwMode="auto">
            <a:xfrm rot="10800000">
              <a:off x="8435407" y="603906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81438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69050" y="2689226"/>
            <a:ext cx="2459831" cy="32257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124825" y="5738114"/>
            <a:ext cx="1019175" cy="1119886"/>
            <a:chOff x="8435407" y="5738114"/>
            <a:chExt cx="708593" cy="1119886"/>
          </a:xfrm>
        </p:grpSpPr>
        <p:sp>
          <p:nvSpPr>
            <p:cNvPr id="21" name="Rectangle 355"/>
            <p:cNvSpPr>
              <a:spLocks noChangeArrowheads="1"/>
            </p:cNvSpPr>
            <p:nvPr userDrawn="1"/>
          </p:nvSpPr>
          <p:spPr bwMode="auto">
            <a:xfrm rot="10800000">
              <a:off x="8979847" y="663913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56"/>
            <p:cNvSpPr>
              <a:spLocks noChangeArrowheads="1"/>
            </p:cNvSpPr>
            <p:nvPr userDrawn="1"/>
          </p:nvSpPr>
          <p:spPr bwMode="auto">
            <a:xfrm rot="10800000">
              <a:off x="8979847" y="633635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58"/>
            <p:cNvSpPr>
              <a:spLocks noChangeArrowheads="1"/>
            </p:cNvSpPr>
            <p:nvPr userDrawn="1"/>
          </p:nvSpPr>
          <p:spPr bwMode="auto">
            <a:xfrm rot="10800000">
              <a:off x="8979847" y="5738114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68"/>
            <p:cNvSpPr>
              <a:spLocks noChangeArrowheads="1"/>
            </p:cNvSpPr>
            <p:nvPr userDrawn="1"/>
          </p:nvSpPr>
          <p:spPr bwMode="auto">
            <a:xfrm rot="10800000">
              <a:off x="8708997" y="6336359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69"/>
            <p:cNvSpPr>
              <a:spLocks noChangeArrowheads="1"/>
            </p:cNvSpPr>
            <p:nvPr userDrawn="1"/>
          </p:nvSpPr>
          <p:spPr bwMode="auto">
            <a:xfrm rot="10800000">
              <a:off x="8708997" y="6039061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5"/>
            <p:cNvSpPr>
              <a:spLocks noChangeArrowheads="1"/>
            </p:cNvSpPr>
            <p:nvPr userDrawn="1"/>
          </p:nvSpPr>
          <p:spPr bwMode="auto">
            <a:xfrm rot="10800000">
              <a:off x="8435407" y="663913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77"/>
            <p:cNvSpPr>
              <a:spLocks noChangeArrowheads="1"/>
            </p:cNvSpPr>
            <p:nvPr userDrawn="1"/>
          </p:nvSpPr>
          <p:spPr bwMode="auto">
            <a:xfrm rot="10800000">
              <a:off x="8435407" y="603906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69798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8498068" y="562320"/>
            <a:ext cx="396000" cy="3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228600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457200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228600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457200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228600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4572000"/>
            <a:ext cx="1525500" cy="228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548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74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17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808097" y="1421479"/>
            <a:ext cx="2133000" cy="216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18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3503332" y="1444461"/>
            <a:ext cx="2133000" cy="216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19" name="Picture Placeholder 11"/>
          <p:cNvSpPr>
            <a:spLocks noGrp="1"/>
          </p:cNvSpPr>
          <p:nvPr userDrawn="1">
            <p:ph type="pic" sz="quarter" idx="15"/>
          </p:nvPr>
        </p:nvSpPr>
        <p:spPr>
          <a:xfrm>
            <a:off x="6227013" y="1444461"/>
            <a:ext cx="2133000" cy="216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9144669" cy="3524250"/>
            <a:chOff x="0" y="0"/>
            <a:chExt cx="9144669" cy="4427330"/>
          </a:xfrm>
        </p:grpSpPr>
        <p:sp>
          <p:nvSpPr>
            <p:cNvPr id="6" name="Rectangle 355"/>
            <p:cNvSpPr>
              <a:spLocks noChangeArrowheads="1"/>
            </p:cNvSpPr>
            <p:nvPr/>
          </p:nvSpPr>
          <p:spPr bwMode="auto">
            <a:xfrm>
              <a:off x="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356"/>
            <p:cNvSpPr>
              <a:spLocks noChangeArrowheads="1"/>
            </p:cNvSpPr>
            <p:nvPr/>
          </p:nvSpPr>
          <p:spPr bwMode="auto">
            <a:xfrm>
              <a:off x="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7"/>
            <p:cNvSpPr>
              <a:spLocks noChangeArrowheads="1"/>
            </p:cNvSpPr>
            <p:nvPr/>
          </p:nvSpPr>
          <p:spPr bwMode="auto">
            <a:xfrm>
              <a:off x="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Rectangle 358"/>
            <p:cNvSpPr>
              <a:spLocks noChangeArrowheads="1"/>
            </p:cNvSpPr>
            <p:nvPr/>
          </p:nvSpPr>
          <p:spPr bwMode="auto">
            <a:xfrm>
              <a:off x="0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59"/>
            <p:cNvSpPr>
              <a:spLocks noChangeArrowheads="1"/>
            </p:cNvSpPr>
            <p:nvPr/>
          </p:nvSpPr>
          <p:spPr bwMode="auto">
            <a:xfrm>
              <a:off x="0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0"/>
            <p:cNvSpPr>
              <a:spLocks noChangeArrowheads="1"/>
            </p:cNvSpPr>
            <p:nvPr/>
          </p:nvSpPr>
          <p:spPr bwMode="auto">
            <a:xfrm>
              <a:off x="0" y="1499262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361"/>
            <p:cNvSpPr>
              <a:spLocks noChangeArrowheads="1"/>
            </p:cNvSpPr>
            <p:nvPr/>
          </p:nvSpPr>
          <p:spPr bwMode="auto">
            <a:xfrm>
              <a:off x="0" y="180020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62"/>
            <p:cNvSpPr>
              <a:spLocks noChangeArrowheads="1"/>
            </p:cNvSpPr>
            <p:nvPr/>
          </p:nvSpPr>
          <p:spPr bwMode="auto">
            <a:xfrm>
              <a:off x="0" y="210115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63"/>
            <p:cNvSpPr>
              <a:spLocks noChangeArrowheads="1"/>
            </p:cNvSpPr>
            <p:nvPr/>
          </p:nvSpPr>
          <p:spPr bwMode="auto">
            <a:xfrm>
              <a:off x="0" y="2400277"/>
              <a:ext cx="164153" cy="218870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64"/>
            <p:cNvSpPr>
              <a:spLocks noChangeArrowheads="1"/>
            </p:cNvSpPr>
            <p:nvPr/>
          </p:nvSpPr>
          <p:spPr bwMode="auto">
            <a:xfrm>
              <a:off x="0" y="2701225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5"/>
            <p:cNvSpPr>
              <a:spLocks noChangeArrowheads="1"/>
            </p:cNvSpPr>
            <p:nvPr/>
          </p:nvSpPr>
          <p:spPr bwMode="auto">
            <a:xfrm>
              <a:off x="0" y="3002171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6"/>
            <p:cNvSpPr>
              <a:spLocks noChangeArrowheads="1"/>
            </p:cNvSpPr>
            <p:nvPr/>
          </p:nvSpPr>
          <p:spPr bwMode="auto">
            <a:xfrm>
              <a:off x="0" y="329947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7"/>
            <p:cNvSpPr>
              <a:spLocks noChangeArrowheads="1"/>
            </p:cNvSpPr>
            <p:nvPr/>
          </p:nvSpPr>
          <p:spPr bwMode="auto">
            <a:xfrm>
              <a:off x="273588" y="0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68"/>
            <p:cNvSpPr>
              <a:spLocks noChangeArrowheads="1"/>
            </p:cNvSpPr>
            <p:nvPr/>
          </p:nvSpPr>
          <p:spPr bwMode="auto">
            <a:xfrm>
              <a:off x="273588" y="300948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69"/>
            <p:cNvSpPr>
              <a:spLocks noChangeArrowheads="1"/>
            </p:cNvSpPr>
            <p:nvPr/>
          </p:nvSpPr>
          <p:spPr bwMode="auto">
            <a:xfrm>
              <a:off x="273588" y="598246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0"/>
            <p:cNvSpPr>
              <a:spLocks noChangeArrowheads="1"/>
            </p:cNvSpPr>
            <p:nvPr/>
          </p:nvSpPr>
          <p:spPr bwMode="auto">
            <a:xfrm>
              <a:off x="273588" y="901016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1"/>
            <p:cNvSpPr>
              <a:spLocks noChangeArrowheads="1"/>
            </p:cNvSpPr>
            <p:nvPr/>
          </p:nvSpPr>
          <p:spPr bwMode="auto">
            <a:xfrm>
              <a:off x="273588" y="1201963"/>
              <a:ext cx="161416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72"/>
            <p:cNvSpPr>
              <a:spLocks noChangeArrowheads="1"/>
            </p:cNvSpPr>
            <p:nvPr/>
          </p:nvSpPr>
          <p:spPr bwMode="auto">
            <a:xfrm>
              <a:off x="273588" y="1499262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73"/>
            <p:cNvSpPr>
              <a:spLocks noChangeArrowheads="1"/>
            </p:cNvSpPr>
            <p:nvPr/>
          </p:nvSpPr>
          <p:spPr bwMode="auto">
            <a:xfrm>
              <a:off x="273588" y="1800209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74"/>
            <p:cNvSpPr>
              <a:spLocks noChangeArrowheads="1"/>
            </p:cNvSpPr>
            <p:nvPr/>
          </p:nvSpPr>
          <p:spPr bwMode="auto">
            <a:xfrm>
              <a:off x="273588" y="2101156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5"/>
            <p:cNvSpPr>
              <a:spLocks noChangeArrowheads="1"/>
            </p:cNvSpPr>
            <p:nvPr/>
          </p:nvSpPr>
          <p:spPr bwMode="auto">
            <a:xfrm>
              <a:off x="544440" y="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76"/>
            <p:cNvSpPr>
              <a:spLocks noChangeArrowheads="1"/>
            </p:cNvSpPr>
            <p:nvPr/>
          </p:nvSpPr>
          <p:spPr bwMode="auto">
            <a:xfrm>
              <a:off x="54444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77"/>
            <p:cNvSpPr>
              <a:spLocks noChangeArrowheads="1"/>
            </p:cNvSpPr>
            <p:nvPr/>
          </p:nvSpPr>
          <p:spPr bwMode="auto">
            <a:xfrm>
              <a:off x="54444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78"/>
            <p:cNvSpPr>
              <a:spLocks noChangeArrowheads="1"/>
            </p:cNvSpPr>
            <p:nvPr/>
          </p:nvSpPr>
          <p:spPr bwMode="auto">
            <a:xfrm>
              <a:off x="544440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79"/>
            <p:cNvSpPr>
              <a:spLocks noChangeArrowheads="1"/>
            </p:cNvSpPr>
            <p:nvPr/>
          </p:nvSpPr>
          <p:spPr bwMode="auto">
            <a:xfrm>
              <a:off x="544440" y="1201963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80"/>
            <p:cNvSpPr>
              <a:spLocks noChangeArrowheads="1"/>
            </p:cNvSpPr>
            <p:nvPr/>
          </p:nvSpPr>
          <p:spPr bwMode="auto">
            <a:xfrm>
              <a:off x="544440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81"/>
            <p:cNvSpPr>
              <a:spLocks noChangeArrowheads="1"/>
            </p:cNvSpPr>
            <p:nvPr/>
          </p:nvSpPr>
          <p:spPr bwMode="auto">
            <a:xfrm>
              <a:off x="544440" y="1800209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82"/>
            <p:cNvSpPr>
              <a:spLocks noChangeArrowheads="1"/>
            </p:cNvSpPr>
            <p:nvPr/>
          </p:nvSpPr>
          <p:spPr bwMode="auto">
            <a:xfrm>
              <a:off x="544440" y="210115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83"/>
            <p:cNvSpPr>
              <a:spLocks noChangeArrowheads="1"/>
            </p:cNvSpPr>
            <p:nvPr/>
          </p:nvSpPr>
          <p:spPr bwMode="auto">
            <a:xfrm>
              <a:off x="544440" y="2400277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84"/>
            <p:cNvSpPr>
              <a:spLocks noChangeArrowheads="1"/>
            </p:cNvSpPr>
            <p:nvPr/>
          </p:nvSpPr>
          <p:spPr bwMode="auto">
            <a:xfrm>
              <a:off x="544440" y="2701225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5"/>
            <p:cNvSpPr>
              <a:spLocks noChangeArrowheads="1"/>
            </p:cNvSpPr>
            <p:nvPr/>
          </p:nvSpPr>
          <p:spPr bwMode="auto">
            <a:xfrm>
              <a:off x="544440" y="3002171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86"/>
            <p:cNvSpPr>
              <a:spLocks noChangeArrowheads="1"/>
            </p:cNvSpPr>
            <p:nvPr/>
          </p:nvSpPr>
          <p:spPr bwMode="auto">
            <a:xfrm>
              <a:off x="816661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7"/>
            <p:cNvSpPr>
              <a:spLocks noChangeArrowheads="1"/>
            </p:cNvSpPr>
            <p:nvPr/>
          </p:nvSpPr>
          <p:spPr bwMode="auto">
            <a:xfrm>
              <a:off x="816661" y="300948"/>
              <a:ext cx="165521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88"/>
            <p:cNvSpPr>
              <a:spLocks noChangeArrowheads="1"/>
            </p:cNvSpPr>
            <p:nvPr/>
          </p:nvSpPr>
          <p:spPr bwMode="auto">
            <a:xfrm>
              <a:off x="816661" y="598246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89"/>
            <p:cNvSpPr>
              <a:spLocks noChangeArrowheads="1"/>
            </p:cNvSpPr>
            <p:nvPr/>
          </p:nvSpPr>
          <p:spPr bwMode="auto">
            <a:xfrm>
              <a:off x="816661" y="901016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90"/>
            <p:cNvSpPr>
              <a:spLocks noChangeArrowheads="1"/>
            </p:cNvSpPr>
            <p:nvPr/>
          </p:nvSpPr>
          <p:spPr bwMode="auto">
            <a:xfrm>
              <a:off x="816661" y="1201963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91"/>
            <p:cNvSpPr>
              <a:spLocks noChangeArrowheads="1"/>
            </p:cNvSpPr>
            <p:nvPr/>
          </p:nvSpPr>
          <p:spPr bwMode="auto">
            <a:xfrm>
              <a:off x="816661" y="1499262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00"/>
            <p:cNvSpPr>
              <a:spLocks noChangeArrowheads="1"/>
            </p:cNvSpPr>
            <p:nvPr/>
          </p:nvSpPr>
          <p:spPr bwMode="auto">
            <a:xfrm>
              <a:off x="1087513" y="0"/>
              <a:ext cx="164153" cy="218870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01"/>
            <p:cNvSpPr>
              <a:spLocks noChangeArrowheads="1"/>
            </p:cNvSpPr>
            <p:nvPr/>
          </p:nvSpPr>
          <p:spPr bwMode="auto">
            <a:xfrm>
              <a:off x="1087513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02"/>
            <p:cNvSpPr>
              <a:spLocks noChangeArrowheads="1"/>
            </p:cNvSpPr>
            <p:nvPr/>
          </p:nvSpPr>
          <p:spPr bwMode="auto">
            <a:xfrm>
              <a:off x="1087513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03"/>
            <p:cNvSpPr>
              <a:spLocks noChangeArrowheads="1"/>
            </p:cNvSpPr>
            <p:nvPr/>
          </p:nvSpPr>
          <p:spPr bwMode="auto">
            <a:xfrm>
              <a:off x="1087513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04"/>
            <p:cNvSpPr>
              <a:spLocks noChangeArrowheads="1"/>
            </p:cNvSpPr>
            <p:nvPr/>
          </p:nvSpPr>
          <p:spPr bwMode="auto">
            <a:xfrm>
              <a:off x="1087513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05"/>
            <p:cNvSpPr>
              <a:spLocks noChangeArrowheads="1"/>
            </p:cNvSpPr>
            <p:nvPr/>
          </p:nvSpPr>
          <p:spPr bwMode="auto">
            <a:xfrm>
              <a:off x="1087513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10"/>
            <p:cNvSpPr>
              <a:spLocks noChangeArrowheads="1"/>
            </p:cNvSpPr>
            <p:nvPr/>
          </p:nvSpPr>
          <p:spPr bwMode="auto">
            <a:xfrm>
              <a:off x="1361101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11"/>
            <p:cNvSpPr>
              <a:spLocks noChangeArrowheads="1"/>
            </p:cNvSpPr>
            <p:nvPr/>
          </p:nvSpPr>
          <p:spPr bwMode="auto">
            <a:xfrm>
              <a:off x="1361101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12"/>
            <p:cNvSpPr>
              <a:spLocks noChangeArrowheads="1"/>
            </p:cNvSpPr>
            <p:nvPr/>
          </p:nvSpPr>
          <p:spPr bwMode="auto">
            <a:xfrm>
              <a:off x="1361101" y="598246"/>
              <a:ext cx="164153" cy="220695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13"/>
            <p:cNvSpPr>
              <a:spLocks noChangeArrowheads="1"/>
            </p:cNvSpPr>
            <p:nvPr/>
          </p:nvSpPr>
          <p:spPr bwMode="auto">
            <a:xfrm>
              <a:off x="1361101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14"/>
            <p:cNvSpPr>
              <a:spLocks noChangeArrowheads="1"/>
            </p:cNvSpPr>
            <p:nvPr/>
          </p:nvSpPr>
          <p:spPr bwMode="auto">
            <a:xfrm>
              <a:off x="1361101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15"/>
            <p:cNvSpPr>
              <a:spLocks noChangeArrowheads="1"/>
            </p:cNvSpPr>
            <p:nvPr/>
          </p:nvSpPr>
          <p:spPr bwMode="auto">
            <a:xfrm>
              <a:off x="1361101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21"/>
            <p:cNvSpPr>
              <a:spLocks noChangeArrowheads="1"/>
            </p:cNvSpPr>
            <p:nvPr/>
          </p:nvSpPr>
          <p:spPr bwMode="auto">
            <a:xfrm>
              <a:off x="1634689" y="0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22"/>
            <p:cNvSpPr>
              <a:spLocks noChangeArrowheads="1"/>
            </p:cNvSpPr>
            <p:nvPr/>
          </p:nvSpPr>
          <p:spPr bwMode="auto">
            <a:xfrm>
              <a:off x="1634689" y="300948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23"/>
            <p:cNvSpPr>
              <a:spLocks noChangeArrowheads="1"/>
            </p:cNvSpPr>
            <p:nvPr/>
          </p:nvSpPr>
          <p:spPr bwMode="auto">
            <a:xfrm>
              <a:off x="1634689" y="598246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24"/>
            <p:cNvSpPr>
              <a:spLocks noChangeArrowheads="1"/>
            </p:cNvSpPr>
            <p:nvPr/>
          </p:nvSpPr>
          <p:spPr bwMode="auto">
            <a:xfrm>
              <a:off x="1634689" y="901016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425"/>
            <p:cNvSpPr>
              <a:spLocks noChangeArrowheads="1"/>
            </p:cNvSpPr>
            <p:nvPr/>
          </p:nvSpPr>
          <p:spPr bwMode="auto">
            <a:xfrm>
              <a:off x="1634689" y="1201963"/>
              <a:ext cx="161416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26"/>
            <p:cNvSpPr>
              <a:spLocks noChangeArrowheads="1"/>
            </p:cNvSpPr>
            <p:nvPr/>
          </p:nvSpPr>
          <p:spPr bwMode="auto">
            <a:xfrm>
              <a:off x="1634689" y="1499262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29"/>
            <p:cNvSpPr>
              <a:spLocks noChangeArrowheads="1"/>
            </p:cNvSpPr>
            <p:nvPr/>
          </p:nvSpPr>
          <p:spPr bwMode="auto">
            <a:xfrm>
              <a:off x="1904172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30"/>
            <p:cNvSpPr>
              <a:spLocks noChangeArrowheads="1"/>
            </p:cNvSpPr>
            <p:nvPr/>
          </p:nvSpPr>
          <p:spPr bwMode="auto">
            <a:xfrm>
              <a:off x="1904172" y="300948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31"/>
            <p:cNvSpPr>
              <a:spLocks noChangeArrowheads="1"/>
            </p:cNvSpPr>
            <p:nvPr/>
          </p:nvSpPr>
          <p:spPr bwMode="auto">
            <a:xfrm>
              <a:off x="1904172" y="598246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32"/>
            <p:cNvSpPr>
              <a:spLocks noChangeArrowheads="1"/>
            </p:cNvSpPr>
            <p:nvPr/>
          </p:nvSpPr>
          <p:spPr bwMode="auto">
            <a:xfrm>
              <a:off x="1904172" y="901016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33"/>
            <p:cNvSpPr>
              <a:spLocks noChangeArrowheads="1"/>
            </p:cNvSpPr>
            <p:nvPr/>
          </p:nvSpPr>
          <p:spPr bwMode="auto">
            <a:xfrm>
              <a:off x="1904172" y="1201963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34"/>
            <p:cNvSpPr>
              <a:spLocks noChangeArrowheads="1"/>
            </p:cNvSpPr>
            <p:nvPr/>
          </p:nvSpPr>
          <p:spPr bwMode="auto">
            <a:xfrm>
              <a:off x="1904172" y="1499262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442"/>
            <p:cNvSpPr>
              <a:spLocks noChangeArrowheads="1"/>
            </p:cNvSpPr>
            <p:nvPr/>
          </p:nvSpPr>
          <p:spPr bwMode="auto">
            <a:xfrm>
              <a:off x="2177759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443"/>
            <p:cNvSpPr>
              <a:spLocks noChangeArrowheads="1"/>
            </p:cNvSpPr>
            <p:nvPr/>
          </p:nvSpPr>
          <p:spPr bwMode="auto">
            <a:xfrm>
              <a:off x="2177759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444"/>
            <p:cNvSpPr>
              <a:spLocks noChangeArrowheads="1"/>
            </p:cNvSpPr>
            <p:nvPr/>
          </p:nvSpPr>
          <p:spPr bwMode="auto">
            <a:xfrm>
              <a:off x="2177759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445"/>
            <p:cNvSpPr>
              <a:spLocks noChangeArrowheads="1"/>
            </p:cNvSpPr>
            <p:nvPr/>
          </p:nvSpPr>
          <p:spPr bwMode="auto">
            <a:xfrm>
              <a:off x="2177759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446"/>
            <p:cNvSpPr>
              <a:spLocks noChangeArrowheads="1"/>
            </p:cNvSpPr>
            <p:nvPr/>
          </p:nvSpPr>
          <p:spPr bwMode="auto">
            <a:xfrm>
              <a:off x="2177759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447"/>
            <p:cNvSpPr>
              <a:spLocks noChangeArrowheads="1"/>
            </p:cNvSpPr>
            <p:nvPr/>
          </p:nvSpPr>
          <p:spPr bwMode="auto">
            <a:xfrm>
              <a:off x="2177759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452"/>
            <p:cNvSpPr>
              <a:spLocks noChangeArrowheads="1"/>
            </p:cNvSpPr>
            <p:nvPr/>
          </p:nvSpPr>
          <p:spPr bwMode="auto">
            <a:xfrm>
              <a:off x="2448612" y="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453"/>
            <p:cNvSpPr>
              <a:spLocks noChangeArrowheads="1"/>
            </p:cNvSpPr>
            <p:nvPr/>
          </p:nvSpPr>
          <p:spPr bwMode="auto">
            <a:xfrm>
              <a:off x="2448612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454"/>
            <p:cNvSpPr>
              <a:spLocks noChangeArrowheads="1"/>
            </p:cNvSpPr>
            <p:nvPr/>
          </p:nvSpPr>
          <p:spPr bwMode="auto">
            <a:xfrm>
              <a:off x="2448612" y="598246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455"/>
            <p:cNvSpPr>
              <a:spLocks noChangeArrowheads="1"/>
            </p:cNvSpPr>
            <p:nvPr/>
          </p:nvSpPr>
          <p:spPr bwMode="auto">
            <a:xfrm>
              <a:off x="2448612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456"/>
            <p:cNvSpPr>
              <a:spLocks noChangeArrowheads="1"/>
            </p:cNvSpPr>
            <p:nvPr/>
          </p:nvSpPr>
          <p:spPr bwMode="auto">
            <a:xfrm>
              <a:off x="2448612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457"/>
            <p:cNvSpPr>
              <a:spLocks noChangeArrowheads="1"/>
            </p:cNvSpPr>
            <p:nvPr/>
          </p:nvSpPr>
          <p:spPr bwMode="auto">
            <a:xfrm>
              <a:off x="2448612" y="1499262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462"/>
            <p:cNvSpPr>
              <a:spLocks noChangeArrowheads="1"/>
            </p:cNvSpPr>
            <p:nvPr/>
          </p:nvSpPr>
          <p:spPr bwMode="auto">
            <a:xfrm>
              <a:off x="272220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463"/>
            <p:cNvSpPr>
              <a:spLocks noChangeArrowheads="1"/>
            </p:cNvSpPr>
            <p:nvPr/>
          </p:nvSpPr>
          <p:spPr bwMode="auto">
            <a:xfrm>
              <a:off x="272220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464"/>
            <p:cNvSpPr>
              <a:spLocks noChangeArrowheads="1"/>
            </p:cNvSpPr>
            <p:nvPr/>
          </p:nvSpPr>
          <p:spPr bwMode="auto">
            <a:xfrm>
              <a:off x="272220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465"/>
            <p:cNvSpPr>
              <a:spLocks noChangeArrowheads="1"/>
            </p:cNvSpPr>
            <p:nvPr/>
          </p:nvSpPr>
          <p:spPr bwMode="auto">
            <a:xfrm>
              <a:off x="2722200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466"/>
            <p:cNvSpPr>
              <a:spLocks noChangeArrowheads="1"/>
            </p:cNvSpPr>
            <p:nvPr/>
          </p:nvSpPr>
          <p:spPr bwMode="auto">
            <a:xfrm>
              <a:off x="2722200" y="1201963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467"/>
            <p:cNvSpPr>
              <a:spLocks noChangeArrowheads="1"/>
            </p:cNvSpPr>
            <p:nvPr/>
          </p:nvSpPr>
          <p:spPr bwMode="auto">
            <a:xfrm>
              <a:off x="2722200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473"/>
            <p:cNvSpPr>
              <a:spLocks noChangeArrowheads="1"/>
            </p:cNvSpPr>
            <p:nvPr/>
          </p:nvSpPr>
          <p:spPr bwMode="auto">
            <a:xfrm>
              <a:off x="2993052" y="0"/>
              <a:ext cx="164153" cy="218870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474"/>
            <p:cNvSpPr>
              <a:spLocks noChangeArrowheads="1"/>
            </p:cNvSpPr>
            <p:nvPr/>
          </p:nvSpPr>
          <p:spPr bwMode="auto">
            <a:xfrm>
              <a:off x="2993052" y="300948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475"/>
            <p:cNvSpPr>
              <a:spLocks noChangeArrowheads="1"/>
            </p:cNvSpPr>
            <p:nvPr/>
          </p:nvSpPr>
          <p:spPr bwMode="auto">
            <a:xfrm>
              <a:off x="2993052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476"/>
            <p:cNvSpPr>
              <a:spLocks noChangeArrowheads="1"/>
            </p:cNvSpPr>
            <p:nvPr/>
          </p:nvSpPr>
          <p:spPr bwMode="auto">
            <a:xfrm>
              <a:off x="2993052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477"/>
            <p:cNvSpPr>
              <a:spLocks noChangeArrowheads="1"/>
            </p:cNvSpPr>
            <p:nvPr/>
          </p:nvSpPr>
          <p:spPr bwMode="auto">
            <a:xfrm>
              <a:off x="2993052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478"/>
            <p:cNvSpPr>
              <a:spLocks noChangeArrowheads="1"/>
            </p:cNvSpPr>
            <p:nvPr/>
          </p:nvSpPr>
          <p:spPr bwMode="auto">
            <a:xfrm>
              <a:off x="2993052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479"/>
            <p:cNvSpPr>
              <a:spLocks noChangeArrowheads="1"/>
            </p:cNvSpPr>
            <p:nvPr/>
          </p:nvSpPr>
          <p:spPr bwMode="auto">
            <a:xfrm>
              <a:off x="2993052" y="1800209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480"/>
            <p:cNvSpPr>
              <a:spLocks noChangeArrowheads="1"/>
            </p:cNvSpPr>
            <p:nvPr/>
          </p:nvSpPr>
          <p:spPr bwMode="auto">
            <a:xfrm>
              <a:off x="2993052" y="210115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481"/>
            <p:cNvSpPr>
              <a:spLocks noChangeArrowheads="1"/>
            </p:cNvSpPr>
            <p:nvPr/>
          </p:nvSpPr>
          <p:spPr bwMode="auto">
            <a:xfrm>
              <a:off x="2993052" y="2400277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482"/>
            <p:cNvSpPr>
              <a:spLocks noChangeArrowheads="1"/>
            </p:cNvSpPr>
            <p:nvPr/>
          </p:nvSpPr>
          <p:spPr bwMode="auto">
            <a:xfrm>
              <a:off x="2993052" y="2701225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483"/>
            <p:cNvSpPr>
              <a:spLocks noChangeArrowheads="1"/>
            </p:cNvSpPr>
            <p:nvPr/>
          </p:nvSpPr>
          <p:spPr bwMode="auto">
            <a:xfrm>
              <a:off x="2993052" y="3002171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484"/>
            <p:cNvSpPr>
              <a:spLocks noChangeArrowheads="1"/>
            </p:cNvSpPr>
            <p:nvPr/>
          </p:nvSpPr>
          <p:spPr bwMode="auto">
            <a:xfrm>
              <a:off x="2993052" y="3299471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485"/>
            <p:cNvSpPr>
              <a:spLocks noChangeArrowheads="1"/>
            </p:cNvSpPr>
            <p:nvPr/>
          </p:nvSpPr>
          <p:spPr bwMode="auto">
            <a:xfrm>
              <a:off x="2993052" y="3600417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486"/>
            <p:cNvSpPr>
              <a:spLocks noChangeArrowheads="1"/>
            </p:cNvSpPr>
            <p:nvPr/>
          </p:nvSpPr>
          <p:spPr bwMode="auto">
            <a:xfrm>
              <a:off x="3265273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487"/>
            <p:cNvSpPr>
              <a:spLocks noChangeArrowheads="1"/>
            </p:cNvSpPr>
            <p:nvPr/>
          </p:nvSpPr>
          <p:spPr bwMode="auto">
            <a:xfrm>
              <a:off x="3265273" y="300948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488"/>
            <p:cNvSpPr>
              <a:spLocks noChangeArrowheads="1"/>
            </p:cNvSpPr>
            <p:nvPr/>
          </p:nvSpPr>
          <p:spPr bwMode="auto">
            <a:xfrm>
              <a:off x="3265273" y="598246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489"/>
            <p:cNvSpPr>
              <a:spLocks noChangeArrowheads="1"/>
            </p:cNvSpPr>
            <p:nvPr/>
          </p:nvSpPr>
          <p:spPr bwMode="auto">
            <a:xfrm>
              <a:off x="3265273" y="901016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490"/>
            <p:cNvSpPr>
              <a:spLocks noChangeArrowheads="1"/>
            </p:cNvSpPr>
            <p:nvPr/>
          </p:nvSpPr>
          <p:spPr bwMode="auto">
            <a:xfrm>
              <a:off x="3265273" y="1201963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491"/>
            <p:cNvSpPr>
              <a:spLocks noChangeArrowheads="1"/>
            </p:cNvSpPr>
            <p:nvPr/>
          </p:nvSpPr>
          <p:spPr bwMode="auto">
            <a:xfrm>
              <a:off x="3265273" y="1499262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492"/>
            <p:cNvSpPr>
              <a:spLocks noChangeArrowheads="1"/>
            </p:cNvSpPr>
            <p:nvPr/>
          </p:nvSpPr>
          <p:spPr bwMode="auto">
            <a:xfrm>
              <a:off x="3265273" y="1800209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493"/>
            <p:cNvSpPr>
              <a:spLocks noChangeArrowheads="1"/>
            </p:cNvSpPr>
            <p:nvPr/>
          </p:nvSpPr>
          <p:spPr bwMode="auto">
            <a:xfrm>
              <a:off x="3265272" y="2101156"/>
              <a:ext cx="165521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494"/>
            <p:cNvSpPr>
              <a:spLocks noChangeArrowheads="1"/>
            </p:cNvSpPr>
            <p:nvPr/>
          </p:nvSpPr>
          <p:spPr bwMode="auto">
            <a:xfrm>
              <a:off x="3538860" y="0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495"/>
            <p:cNvSpPr>
              <a:spLocks noChangeArrowheads="1"/>
            </p:cNvSpPr>
            <p:nvPr/>
          </p:nvSpPr>
          <p:spPr bwMode="auto">
            <a:xfrm>
              <a:off x="3538860" y="300948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496"/>
            <p:cNvSpPr>
              <a:spLocks noChangeArrowheads="1"/>
            </p:cNvSpPr>
            <p:nvPr/>
          </p:nvSpPr>
          <p:spPr bwMode="auto">
            <a:xfrm>
              <a:off x="3538860" y="598246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497"/>
            <p:cNvSpPr>
              <a:spLocks noChangeArrowheads="1"/>
            </p:cNvSpPr>
            <p:nvPr/>
          </p:nvSpPr>
          <p:spPr bwMode="auto">
            <a:xfrm>
              <a:off x="3538860" y="901016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498"/>
            <p:cNvSpPr>
              <a:spLocks noChangeArrowheads="1"/>
            </p:cNvSpPr>
            <p:nvPr/>
          </p:nvSpPr>
          <p:spPr bwMode="auto">
            <a:xfrm>
              <a:off x="3538860" y="1201963"/>
              <a:ext cx="161416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499"/>
            <p:cNvSpPr>
              <a:spLocks noChangeArrowheads="1"/>
            </p:cNvSpPr>
            <p:nvPr/>
          </p:nvSpPr>
          <p:spPr bwMode="auto">
            <a:xfrm>
              <a:off x="3538860" y="1499262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504"/>
            <p:cNvSpPr>
              <a:spLocks noChangeArrowheads="1"/>
            </p:cNvSpPr>
            <p:nvPr/>
          </p:nvSpPr>
          <p:spPr bwMode="auto">
            <a:xfrm>
              <a:off x="3809711" y="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505"/>
            <p:cNvSpPr>
              <a:spLocks noChangeArrowheads="1"/>
            </p:cNvSpPr>
            <p:nvPr/>
          </p:nvSpPr>
          <p:spPr bwMode="auto">
            <a:xfrm>
              <a:off x="3809711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506"/>
            <p:cNvSpPr>
              <a:spLocks noChangeArrowheads="1"/>
            </p:cNvSpPr>
            <p:nvPr/>
          </p:nvSpPr>
          <p:spPr bwMode="auto">
            <a:xfrm>
              <a:off x="3809711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507"/>
            <p:cNvSpPr>
              <a:spLocks noChangeArrowheads="1"/>
            </p:cNvSpPr>
            <p:nvPr/>
          </p:nvSpPr>
          <p:spPr bwMode="auto">
            <a:xfrm>
              <a:off x="3809711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508"/>
            <p:cNvSpPr>
              <a:spLocks noChangeArrowheads="1"/>
            </p:cNvSpPr>
            <p:nvPr/>
          </p:nvSpPr>
          <p:spPr bwMode="auto">
            <a:xfrm>
              <a:off x="3809711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509"/>
            <p:cNvSpPr>
              <a:spLocks noChangeArrowheads="1"/>
            </p:cNvSpPr>
            <p:nvPr/>
          </p:nvSpPr>
          <p:spPr bwMode="auto">
            <a:xfrm>
              <a:off x="3809711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513"/>
            <p:cNvSpPr>
              <a:spLocks noChangeArrowheads="1"/>
            </p:cNvSpPr>
            <p:nvPr/>
          </p:nvSpPr>
          <p:spPr bwMode="auto">
            <a:xfrm>
              <a:off x="4083298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514"/>
            <p:cNvSpPr>
              <a:spLocks noChangeArrowheads="1"/>
            </p:cNvSpPr>
            <p:nvPr/>
          </p:nvSpPr>
          <p:spPr bwMode="auto">
            <a:xfrm>
              <a:off x="4083298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515"/>
            <p:cNvSpPr>
              <a:spLocks noChangeArrowheads="1"/>
            </p:cNvSpPr>
            <p:nvPr/>
          </p:nvSpPr>
          <p:spPr bwMode="auto">
            <a:xfrm>
              <a:off x="4083298" y="598246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516"/>
            <p:cNvSpPr>
              <a:spLocks noChangeArrowheads="1"/>
            </p:cNvSpPr>
            <p:nvPr/>
          </p:nvSpPr>
          <p:spPr bwMode="auto">
            <a:xfrm>
              <a:off x="4083298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517"/>
            <p:cNvSpPr>
              <a:spLocks noChangeArrowheads="1"/>
            </p:cNvSpPr>
            <p:nvPr/>
          </p:nvSpPr>
          <p:spPr bwMode="auto">
            <a:xfrm>
              <a:off x="4083298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518"/>
            <p:cNvSpPr>
              <a:spLocks noChangeArrowheads="1"/>
            </p:cNvSpPr>
            <p:nvPr/>
          </p:nvSpPr>
          <p:spPr bwMode="auto">
            <a:xfrm>
              <a:off x="4083298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525"/>
            <p:cNvSpPr>
              <a:spLocks noChangeArrowheads="1"/>
            </p:cNvSpPr>
            <p:nvPr/>
          </p:nvSpPr>
          <p:spPr bwMode="auto">
            <a:xfrm>
              <a:off x="435415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526"/>
            <p:cNvSpPr>
              <a:spLocks noChangeArrowheads="1"/>
            </p:cNvSpPr>
            <p:nvPr/>
          </p:nvSpPr>
          <p:spPr bwMode="auto">
            <a:xfrm>
              <a:off x="435415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527"/>
            <p:cNvSpPr>
              <a:spLocks noChangeArrowheads="1"/>
            </p:cNvSpPr>
            <p:nvPr/>
          </p:nvSpPr>
          <p:spPr bwMode="auto">
            <a:xfrm>
              <a:off x="435415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528"/>
            <p:cNvSpPr>
              <a:spLocks noChangeArrowheads="1"/>
            </p:cNvSpPr>
            <p:nvPr/>
          </p:nvSpPr>
          <p:spPr bwMode="auto">
            <a:xfrm>
              <a:off x="4354150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529"/>
            <p:cNvSpPr>
              <a:spLocks noChangeArrowheads="1"/>
            </p:cNvSpPr>
            <p:nvPr/>
          </p:nvSpPr>
          <p:spPr bwMode="auto">
            <a:xfrm>
              <a:off x="4354150" y="1201963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530"/>
            <p:cNvSpPr>
              <a:spLocks noChangeArrowheads="1"/>
            </p:cNvSpPr>
            <p:nvPr/>
          </p:nvSpPr>
          <p:spPr bwMode="auto">
            <a:xfrm>
              <a:off x="4354150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535"/>
            <p:cNvSpPr>
              <a:spLocks noChangeArrowheads="1"/>
            </p:cNvSpPr>
            <p:nvPr/>
          </p:nvSpPr>
          <p:spPr bwMode="auto">
            <a:xfrm>
              <a:off x="4626371" y="0"/>
              <a:ext cx="165521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536"/>
            <p:cNvSpPr>
              <a:spLocks noChangeArrowheads="1"/>
            </p:cNvSpPr>
            <p:nvPr/>
          </p:nvSpPr>
          <p:spPr bwMode="auto">
            <a:xfrm>
              <a:off x="4626371" y="300948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537"/>
            <p:cNvSpPr>
              <a:spLocks noChangeArrowheads="1"/>
            </p:cNvSpPr>
            <p:nvPr/>
          </p:nvSpPr>
          <p:spPr bwMode="auto">
            <a:xfrm>
              <a:off x="4626371" y="598246"/>
              <a:ext cx="165521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538"/>
            <p:cNvSpPr>
              <a:spLocks noChangeArrowheads="1"/>
            </p:cNvSpPr>
            <p:nvPr/>
          </p:nvSpPr>
          <p:spPr bwMode="auto">
            <a:xfrm>
              <a:off x="4626371" y="901016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539"/>
            <p:cNvSpPr>
              <a:spLocks noChangeArrowheads="1"/>
            </p:cNvSpPr>
            <p:nvPr/>
          </p:nvSpPr>
          <p:spPr bwMode="auto">
            <a:xfrm>
              <a:off x="4626371" y="1201963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540"/>
            <p:cNvSpPr>
              <a:spLocks noChangeArrowheads="1"/>
            </p:cNvSpPr>
            <p:nvPr/>
          </p:nvSpPr>
          <p:spPr bwMode="auto">
            <a:xfrm>
              <a:off x="4626371" y="1499262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545"/>
            <p:cNvSpPr>
              <a:spLocks noChangeArrowheads="1"/>
            </p:cNvSpPr>
            <p:nvPr/>
          </p:nvSpPr>
          <p:spPr bwMode="auto">
            <a:xfrm>
              <a:off x="4899958" y="0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546"/>
            <p:cNvSpPr>
              <a:spLocks noChangeArrowheads="1"/>
            </p:cNvSpPr>
            <p:nvPr/>
          </p:nvSpPr>
          <p:spPr bwMode="auto">
            <a:xfrm>
              <a:off x="4899958" y="300948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547"/>
            <p:cNvSpPr>
              <a:spLocks noChangeArrowheads="1"/>
            </p:cNvSpPr>
            <p:nvPr/>
          </p:nvSpPr>
          <p:spPr bwMode="auto">
            <a:xfrm>
              <a:off x="4899958" y="598246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548"/>
            <p:cNvSpPr>
              <a:spLocks noChangeArrowheads="1"/>
            </p:cNvSpPr>
            <p:nvPr/>
          </p:nvSpPr>
          <p:spPr bwMode="auto">
            <a:xfrm>
              <a:off x="4899958" y="901016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549"/>
            <p:cNvSpPr>
              <a:spLocks noChangeArrowheads="1"/>
            </p:cNvSpPr>
            <p:nvPr/>
          </p:nvSpPr>
          <p:spPr bwMode="auto">
            <a:xfrm>
              <a:off x="4899958" y="1201963"/>
              <a:ext cx="161416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550"/>
            <p:cNvSpPr>
              <a:spLocks noChangeArrowheads="1"/>
            </p:cNvSpPr>
            <p:nvPr/>
          </p:nvSpPr>
          <p:spPr bwMode="auto">
            <a:xfrm>
              <a:off x="4899958" y="1499262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558"/>
            <p:cNvSpPr>
              <a:spLocks noChangeArrowheads="1"/>
            </p:cNvSpPr>
            <p:nvPr/>
          </p:nvSpPr>
          <p:spPr bwMode="auto">
            <a:xfrm>
              <a:off x="517081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559"/>
            <p:cNvSpPr>
              <a:spLocks noChangeArrowheads="1"/>
            </p:cNvSpPr>
            <p:nvPr/>
          </p:nvSpPr>
          <p:spPr bwMode="auto">
            <a:xfrm>
              <a:off x="517081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560"/>
            <p:cNvSpPr>
              <a:spLocks noChangeArrowheads="1"/>
            </p:cNvSpPr>
            <p:nvPr/>
          </p:nvSpPr>
          <p:spPr bwMode="auto">
            <a:xfrm>
              <a:off x="5170810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561"/>
            <p:cNvSpPr>
              <a:spLocks noChangeArrowheads="1"/>
            </p:cNvSpPr>
            <p:nvPr/>
          </p:nvSpPr>
          <p:spPr bwMode="auto">
            <a:xfrm>
              <a:off x="5170810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562"/>
            <p:cNvSpPr>
              <a:spLocks noChangeArrowheads="1"/>
            </p:cNvSpPr>
            <p:nvPr/>
          </p:nvSpPr>
          <p:spPr bwMode="auto">
            <a:xfrm>
              <a:off x="5170810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563"/>
            <p:cNvSpPr>
              <a:spLocks noChangeArrowheads="1"/>
            </p:cNvSpPr>
            <p:nvPr/>
          </p:nvSpPr>
          <p:spPr bwMode="auto">
            <a:xfrm>
              <a:off x="5170810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567"/>
            <p:cNvSpPr>
              <a:spLocks noChangeArrowheads="1"/>
            </p:cNvSpPr>
            <p:nvPr/>
          </p:nvSpPr>
          <p:spPr bwMode="auto">
            <a:xfrm>
              <a:off x="5444397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568"/>
            <p:cNvSpPr>
              <a:spLocks noChangeArrowheads="1"/>
            </p:cNvSpPr>
            <p:nvPr/>
          </p:nvSpPr>
          <p:spPr bwMode="auto">
            <a:xfrm>
              <a:off x="5444397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569"/>
            <p:cNvSpPr>
              <a:spLocks noChangeArrowheads="1"/>
            </p:cNvSpPr>
            <p:nvPr/>
          </p:nvSpPr>
          <p:spPr bwMode="auto">
            <a:xfrm>
              <a:off x="5444397" y="598246"/>
              <a:ext cx="164153" cy="220695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570"/>
            <p:cNvSpPr>
              <a:spLocks noChangeArrowheads="1"/>
            </p:cNvSpPr>
            <p:nvPr/>
          </p:nvSpPr>
          <p:spPr bwMode="auto">
            <a:xfrm>
              <a:off x="5444397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571"/>
            <p:cNvSpPr>
              <a:spLocks noChangeArrowheads="1"/>
            </p:cNvSpPr>
            <p:nvPr/>
          </p:nvSpPr>
          <p:spPr bwMode="auto">
            <a:xfrm>
              <a:off x="5444397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572"/>
            <p:cNvSpPr>
              <a:spLocks noChangeArrowheads="1"/>
            </p:cNvSpPr>
            <p:nvPr/>
          </p:nvSpPr>
          <p:spPr bwMode="auto">
            <a:xfrm>
              <a:off x="5444397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576"/>
            <p:cNvSpPr>
              <a:spLocks noChangeArrowheads="1"/>
            </p:cNvSpPr>
            <p:nvPr/>
          </p:nvSpPr>
          <p:spPr bwMode="auto">
            <a:xfrm>
              <a:off x="5713882" y="0"/>
              <a:ext cx="165521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577"/>
            <p:cNvSpPr>
              <a:spLocks noChangeArrowheads="1"/>
            </p:cNvSpPr>
            <p:nvPr/>
          </p:nvSpPr>
          <p:spPr bwMode="auto">
            <a:xfrm>
              <a:off x="5713882" y="300948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578"/>
            <p:cNvSpPr>
              <a:spLocks noChangeArrowheads="1"/>
            </p:cNvSpPr>
            <p:nvPr/>
          </p:nvSpPr>
          <p:spPr bwMode="auto">
            <a:xfrm>
              <a:off x="5713882" y="598246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579"/>
            <p:cNvSpPr>
              <a:spLocks noChangeArrowheads="1"/>
            </p:cNvSpPr>
            <p:nvPr/>
          </p:nvSpPr>
          <p:spPr bwMode="auto">
            <a:xfrm>
              <a:off x="5713882" y="901016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580"/>
            <p:cNvSpPr>
              <a:spLocks noChangeArrowheads="1"/>
            </p:cNvSpPr>
            <p:nvPr/>
          </p:nvSpPr>
          <p:spPr bwMode="auto">
            <a:xfrm>
              <a:off x="5713882" y="1201963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581"/>
            <p:cNvSpPr>
              <a:spLocks noChangeArrowheads="1"/>
            </p:cNvSpPr>
            <p:nvPr/>
          </p:nvSpPr>
          <p:spPr bwMode="auto">
            <a:xfrm>
              <a:off x="5713882" y="1499262"/>
              <a:ext cx="165521" cy="220695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582"/>
            <p:cNvSpPr>
              <a:spLocks noChangeArrowheads="1"/>
            </p:cNvSpPr>
            <p:nvPr/>
          </p:nvSpPr>
          <p:spPr bwMode="auto">
            <a:xfrm>
              <a:off x="5713882" y="1800209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583"/>
            <p:cNvSpPr>
              <a:spLocks noChangeArrowheads="1"/>
            </p:cNvSpPr>
            <p:nvPr/>
          </p:nvSpPr>
          <p:spPr bwMode="auto">
            <a:xfrm>
              <a:off x="5713882" y="2101156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584"/>
            <p:cNvSpPr>
              <a:spLocks noChangeArrowheads="1"/>
            </p:cNvSpPr>
            <p:nvPr/>
          </p:nvSpPr>
          <p:spPr bwMode="auto">
            <a:xfrm>
              <a:off x="5713882" y="2400277"/>
              <a:ext cx="165521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585"/>
            <p:cNvSpPr>
              <a:spLocks noChangeArrowheads="1"/>
            </p:cNvSpPr>
            <p:nvPr/>
          </p:nvSpPr>
          <p:spPr bwMode="auto">
            <a:xfrm>
              <a:off x="5713882" y="2701225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586"/>
            <p:cNvSpPr>
              <a:spLocks noChangeArrowheads="1"/>
            </p:cNvSpPr>
            <p:nvPr/>
          </p:nvSpPr>
          <p:spPr bwMode="auto">
            <a:xfrm>
              <a:off x="5713882" y="3002171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587"/>
            <p:cNvSpPr>
              <a:spLocks noChangeArrowheads="1"/>
            </p:cNvSpPr>
            <p:nvPr/>
          </p:nvSpPr>
          <p:spPr bwMode="auto">
            <a:xfrm>
              <a:off x="5713881" y="3299471"/>
              <a:ext cx="165521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588"/>
            <p:cNvSpPr>
              <a:spLocks noChangeArrowheads="1"/>
            </p:cNvSpPr>
            <p:nvPr/>
          </p:nvSpPr>
          <p:spPr bwMode="auto">
            <a:xfrm>
              <a:off x="5987468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589"/>
            <p:cNvSpPr>
              <a:spLocks noChangeArrowheads="1"/>
            </p:cNvSpPr>
            <p:nvPr/>
          </p:nvSpPr>
          <p:spPr bwMode="auto">
            <a:xfrm>
              <a:off x="5987468" y="300948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590"/>
            <p:cNvSpPr>
              <a:spLocks noChangeArrowheads="1"/>
            </p:cNvSpPr>
            <p:nvPr/>
          </p:nvSpPr>
          <p:spPr bwMode="auto">
            <a:xfrm>
              <a:off x="5987468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591"/>
            <p:cNvSpPr>
              <a:spLocks noChangeArrowheads="1"/>
            </p:cNvSpPr>
            <p:nvPr/>
          </p:nvSpPr>
          <p:spPr bwMode="auto">
            <a:xfrm>
              <a:off x="5987468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592"/>
            <p:cNvSpPr>
              <a:spLocks noChangeArrowheads="1"/>
            </p:cNvSpPr>
            <p:nvPr/>
          </p:nvSpPr>
          <p:spPr bwMode="auto">
            <a:xfrm>
              <a:off x="5987468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593"/>
            <p:cNvSpPr>
              <a:spLocks noChangeArrowheads="1"/>
            </p:cNvSpPr>
            <p:nvPr/>
          </p:nvSpPr>
          <p:spPr bwMode="auto">
            <a:xfrm>
              <a:off x="5987468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594"/>
            <p:cNvSpPr>
              <a:spLocks noChangeArrowheads="1"/>
            </p:cNvSpPr>
            <p:nvPr/>
          </p:nvSpPr>
          <p:spPr bwMode="auto">
            <a:xfrm>
              <a:off x="5987468" y="1800209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595"/>
            <p:cNvSpPr>
              <a:spLocks noChangeArrowheads="1"/>
            </p:cNvSpPr>
            <p:nvPr/>
          </p:nvSpPr>
          <p:spPr bwMode="auto">
            <a:xfrm>
              <a:off x="5987468" y="210115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96"/>
            <p:cNvSpPr>
              <a:spLocks noChangeArrowheads="1"/>
            </p:cNvSpPr>
            <p:nvPr/>
          </p:nvSpPr>
          <p:spPr bwMode="auto">
            <a:xfrm>
              <a:off x="5987468" y="2400277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97"/>
            <p:cNvSpPr>
              <a:spLocks noChangeArrowheads="1"/>
            </p:cNvSpPr>
            <p:nvPr/>
          </p:nvSpPr>
          <p:spPr bwMode="auto">
            <a:xfrm>
              <a:off x="5987468" y="2701225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598"/>
            <p:cNvSpPr>
              <a:spLocks noChangeArrowheads="1"/>
            </p:cNvSpPr>
            <p:nvPr/>
          </p:nvSpPr>
          <p:spPr bwMode="auto">
            <a:xfrm>
              <a:off x="6258320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599"/>
            <p:cNvSpPr>
              <a:spLocks noChangeArrowheads="1"/>
            </p:cNvSpPr>
            <p:nvPr/>
          </p:nvSpPr>
          <p:spPr bwMode="auto">
            <a:xfrm>
              <a:off x="6258320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600"/>
            <p:cNvSpPr>
              <a:spLocks noChangeArrowheads="1"/>
            </p:cNvSpPr>
            <p:nvPr/>
          </p:nvSpPr>
          <p:spPr bwMode="auto">
            <a:xfrm>
              <a:off x="6258320" y="598246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601"/>
            <p:cNvSpPr>
              <a:spLocks noChangeArrowheads="1"/>
            </p:cNvSpPr>
            <p:nvPr/>
          </p:nvSpPr>
          <p:spPr bwMode="auto">
            <a:xfrm>
              <a:off x="6258320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602"/>
            <p:cNvSpPr>
              <a:spLocks noChangeArrowheads="1"/>
            </p:cNvSpPr>
            <p:nvPr/>
          </p:nvSpPr>
          <p:spPr bwMode="auto">
            <a:xfrm>
              <a:off x="6258320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603"/>
            <p:cNvSpPr>
              <a:spLocks noChangeArrowheads="1"/>
            </p:cNvSpPr>
            <p:nvPr/>
          </p:nvSpPr>
          <p:spPr bwMode="auto">
            <a:xfrm>
              <a:off x="6258320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607"/>
            <p:cNvSpPr>
              <a:spLocks noChangeArrowheads="1"/>
            </p:cNvSpPr>
            <p:nvPr/>
          </p:nvSpPr>
          <p:spPr bwMode="auto">
            <a:xfrm>
              <a:off x="6531907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608"/>
            <p:cNvSpPr>
              <a:spLocks noChangeArrowheads="1"/>
            </p:cNvSpPr>
            <p:nvPr/>
          </p:nvSpPr>
          <p:spPr bwMode="auto">
            <a:xfrm>
              <a:off x="6531907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609"/>
            <p:cNvSpPr>
              <a:spLocks noChangeArrowheads="1"/>
            </p:cNvSpPr>
            <p:nvPr/>
          </p:nvSpPr>
          <p:spPr bwMode="auto">
            <a:xfrm>
              <a:off x="6531907" y="598246"/>
              <a:ext cx="164153" cy="220695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610"/>
            <p:cNvSpPr>
              <a:spLocks noChangeArrowheads="1"/>
            </p:cNvSpPr>
            <p:nvPr/>
          </p:nvSpPr>
          <p:spPr bwMode="auto">
            <a:xfrm>
              <a:off x="6531907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611"/>
            <p:cNvSpPr>
              <a:spLocks noChangeArrowheads="1"/>
            </p:cNvSpPr>
            <p:nvPr/>
          </p:nvSpPr>
          <p:spPr bwMode="auto">
            <a:xfrm>
              <a:off x="6531907" y="1201963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612"/>
            <p:cNvSpPr>
              <a:spLocks noChangeArrowheads="1"/>
            </p:cNvSpPr>
            <p:nvPr/>
          </p:nvSpPr>
          <p:spPr bwMode="auto">
            <a:xfrm>
              <a:off x="6531907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619"/>
            <p:cNvSpPr>
              <a:spLocks noChangeArrowheads="1"/>
            </p:cNvSpPr>
            <p:nvPr/>
          </p:nvSpPr>
          <p:spPr bwMode="auto">
            <a:xfrm>
              <a:off x="6805495" y="0"/>
              <a:ext cx="161416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620"/>
            <p:cNvSpPr>
              <a:spLocks noChangeArrowheads="1"/>
            </p:cNvSpPr>
            <p:nvPr/>
          </p:nvSpPr>
          <p:spPr bwMode="auto">
            <a:xfrm>
              <a:off x="6805495" y="300948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621"/>
            <p:cNvSpPr>
              <a:spLocks noChangeArrowheads="1"/>
            </p:cNvSpPr>
            <p:nvPr/>
          </p:nvSpPr>
          <p:spPr bwMode="auto">
            <a:xfrm>
              <a:off x="6805495" y="598246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622"/>
            <p:cNvSpPr>
              <a:spLocks noChangeArrowheads="1"/>
            </p:cNvSpPr>
            <p:nvPr/>
          </p:nvSpPr>
          <p:spPr bwMode="auto">
            <a:xfrm>
              <a:off x="6805495" y="901016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623"/>
            <p:cNvSpPr>
              <a:spLocks noChangeArrowheads="1"/>
            </p:cNvSpPr>
            <p:nvPr/>
          </p:nvSpPr>
          <p:spPr bwMode="auto">
            <a:xfrm>
              <a:off x="6805495" y="1201963"/>
              <a:ext cx="161416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624"/>
            <p:cNvSpPr>
              <a:spLocks noChangeArrowheads="1"/>
            </p:cNvSpPr>
            <p:nvPr/>
          </p:nvSpPr>
          <p:spPr bwMode="auto">
            <a:xfrm>
              <a:off x="6805495" y="1499262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629"/>
            <p:cNvSpPr>
              <a:spLocks noChangeArrowheads="1"/>
            </p:cNvSpPr>
            <p:nvPr/>
          </p:nvSpPr>
          <p:spPr bwMode="auto">
            <a:xfrm>
              <a:off x="7074980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630"/>
            <p:cNvSpPr>
              <a:spLocks noChangeArrowheads="1"/>
            </p:cNvSpPr>
            <p:nvPr/>
          </p:nvSpPr>
          <p:spPr bwMode="auto">
            <a:xfrm>
              <a:off x="7074980" y="300948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631"/>
            <p:cNvSpPr>
              <a:spLocks noChangeArrowheads="1"/>
            </p:cNvSpPr>
            <p:nvPr/>
          </p:nvSpPr>
          <p:spPr bwMode="auto">
            <a:xfrm>
              <a:off x="7074980" y="598246"/>
              <a:ext cx="165521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632"/>
            <p:cNvSpPr>
              <a:spLocks noChangeArrowheads="1"/>
            </p:cNvSpPr>
            <p:nvPr/>
          </p:nvSpPr>
          <p:spPr bwMode="auto">
            <a:xfrm>
              <a:off x="7074980" y="901016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33"/>
            <p:cNvSpPr>
              <a:spLocks noChangeArrowheads="1"/>
            </p:cNvSpPr>
            <p:nvPr/>
          </p:nvSpPr>
          <p:spPr bwMode="auto">
            <a:xfrm>
              <a:off x="7074980" y="1201963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34"/>
            <p:cNvSpPr>
              <a:spLocks noChangeArrowheads="1"/>
            </p:cNvSpPr>
            <p:nvPr/>
          </p:nvSpPr>
          <p:spPr bwMode="auto">
            <a:xfrm>
              <a:off x="7074980" y="1499262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37"/>
            <p:cNvSpPr>
              <a:spLocks noChangeArrowheads="1"/>
            </p:cNvSpPr>
            <p:nvPr/>
          </p:nvSpPr>
          <p:spPr bwMode="auto">
            <a:xfrm>
              <a:off x="7348566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38"/>
            <p:cNvSpPr>
              <a:spLocks noChangeArrowheads="1"/>
            </p:cNvSpPr>
            <p:nvPr/>
          </p:nvSpPr>
          <p:spPr bwMode="auto">
            <a:xfrm>
              <a:off x="7348566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39"/>
            <p:cNvSpPr>
              <a:spLocks noChangeArrowheads="1"/>
            </p:cNvSpPr>
            <p:nvPr/>
          </p:nvSpPr>
          <p:spPr bwMode="auto">
            <a:xfrm>
              <a:off x="7348566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40"/>
            <p:cNvSpPr>
              <a:spLocks noChangeArrowheads="1"/>
            </p:cNvSpPr>
            <p:nvPr/>
          </p:nvSpPr>
          <p:spPr bwMode="auto">
            <a:xfrm>
              <a:off x="7348566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41"/>
            <p:cNvSpPr>
              <a:spLocks noChangeArrowheads="1"/>
            </p:cNvSpPr>
            <p:nvPr/>
          </p:nvSpPr>
          <p:spPr bwMode="auto">
            <a:xfrm>
              <a:off x="7348566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42"/>
            <p:cNvSpPr>
              <a:spLocks noChangeArrowheads="1"/>
            </p:cNvSpPr>
            <p:nvPr/>
          </p:nvSpPr>
          <p:spPr bwMode="auto">
            <a:xfrm>
              <a:off x="7348566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7"/>
            <p:cNvSpPr>
              <a:spLocks noChangeArrowheads="1"/>
            </p:cNvSpPr>
            <p:nvPr/>
          </p:nvSpPr>
          <p:spPr bwMode="auto">
            <a:xfrm>
              <a:off x="7619418" y="0"/>
              <a:ext cx="164153" cy="218870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48"/>
            <p:cNvSpPr>
              <a:spLocks noChangeArrowheads="1"/>
            </p:cNvSpPr>
            <p:nvPr/>
          </p:nvSpPr>
          <p:spPr bwMode="auto">
            <a:xfrm>
              <a:off x="7619418" y="300948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49"/>
            <p:cNvSpPr>
              <a:spLocks noChangeArrowheads="1"/>
            </p:cNvSpPr>
            <p:nvPr/>
          </p:nvSpPr>
          <p:spPr bwMode="auto">
            <a:xfrm>
              <a:off x="7619418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0"/>
            <p:cNvSpPr>
              <a:spLocks noChangeArrowheads="1"/>
            </p:cNvSpPr>
            <p:nvPr/>
          </p:nvSpPr>
          <p:spPr bwMode="auto">
            <a:xfrm>
              <a:off x="7619418" y="90101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1"/>
            <p:cNvSpPr>
              <a:spLocks noChangeArrowheads="1"/>
            </p:cNvSpPr>
            <p:nvPr/>
          </p:nvSpPr>
          <p:spPr bwMode="auto">
            <a:xfrm>
              <a:off x="7619418" y="1201963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2"/>
            <p:cNvSpPr>
              <a:spLocks noChangeArrowheads="1"/>
            </p:cNvSpPr>
            <p:nvPr/>
          </p:nvSpPr>
          <p:spPr bwMode="auto">
            <a:xfrm>
              <a:off x="7619418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0"/>
            <p:cNvSpPr>
              <a:spLocks noChangeArrowheads="1"/>
            </p:cNvSpPr>
            <p:nvPr/>
          </p:nvSpPr>
          <p:spPr bwMode="auto">
            <a:xfrm>
              <a:off x="7893004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61"/>
            <p:cNvSpPr>
              <a:spLocks noChangeArrowheads="1"/>
            </p:cNvSpPr>
            <p:nvPr/>
          </p:nvSpPr>
          <p:spPr bwMode="auto">
            <a:xfrm>
              <a:off x="7893004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62"/>
            <p:cNvSpPr>
              <a:spLocks noChangeArrowheads="1"/>
            </p:cNvSpPr>
            <p:nvPr/>
          </p:nvSpPr>
          <p:spPr bwMode="auto">
            <a:xfrm>
              <a:off x="7893004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63"/>
            <p:cNvSpPr>
              <a:spLocks noChangeArrowheads="1"/>
            </p:cNvSpPr>
            <p:nvPr/>
          </p:nvSpPr>
          <p:spPr bwMode="auto">
            <a:xfrm>
              <a:off x="7893004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64"/>
            <p:cNvSpPr>
              <a:spLocks noChangeArrowheads="1"/>
            </p:cNvSpPr>
            <p:nvPr/>
          </p:nvSpPr>
          <p:spPr bwMode="auto">
            <a:xfrm>
              <a:off x="7893004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65"/>
            <p:cNvSpPr>
              <a:spLocks noChangeArrowheads="1"/>
            </p:cNvSpPr>
            <p:nvPr/>
          </p:nvSpPr>
          <p:spPr bwMode="auto">
            <a:xfrm>
              <a:off x="7893004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72"/>
            <p:cNvSpPr>
              <a:spLocks noChangeArrowheads="1"/>
            </p:cNvSpPr>
            <p:nvPr/>
          </p:nvSpPr>
          <p:spPr bwMode="auto">
            <a:xfrm>
              <a:off x="8165224" y="0"/>
              <a:ext cx="162785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73"/>
            <p:cNvSpPr>
              <a:spLocks noChangeArrowheads="1"/>
            </p:cNvSpPr>
            <p:nvPr/>
          </p:nvSpPr>
          <p:spPr bwMode="auto">
            <a:xfrm>
              <a:off x="8165224" y="300948"/>
              <a:ext cx="162785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74"/>
            <p:cNvSpPr>
              <a:spLocks noChangeArrowheads="1"/>
            </p:cNvSpPr>
            <p:nvPr/>
          </p:nvSpPr>
          <p:spPr bwMode="auto">
            <a:xfrm>
              <a:off x="8165224" y="598246"/>
              <a:ext cx="162785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675"/>
            <p:cNvSpPr>
              <a:spLocks noChangeArrowheads="1"/>
            </p:cNvSpPr>
            <p:nvPr/>
          </p:nvSpPr>
          <p:spPr bwMode="auto">
            <a:xfrm>
              <a:off x="8165224" y="901016"/>
              <a:ext cx="162785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676"/>
            <p:cNvSpPr>
              <a:spLocks noChangeArrowheads="1"/>
            </p:cNvSpPr>
            <p:nvPr/>
          </p:nvSpPr>
          <p:spPr bwMode="auto">
            <a:xfrm>
              <a:off x="8165224" y="1201963"/>
              <a:ext cx="162785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677"/>
            <p:cNvSpPr>
              <a:spLocks noChangeArrowheads="1"/>
            </p:cNvSpPr>
            <p:nvPr/>
          </p:nvSpPr>
          <p:spPr bwMode="auto">
            <a:xfrm>
              <a:off x="8165224" y="1499262"/>
              <a:ext cx="162785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686"/>
            <p:cNvSpPr>
              <a:spLocks noChangeArrowheads="1"/>
            </p:cNvSpPr>
            <p:nvPr/>
          </p:nvSpPr>
          <p:spPr bwMode="auto">
            <a:xfrm>
              <a:off x="8436076" y="0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687"/>
            <p:cNvSpPr>
              <a:spLocks noChangeArrowheads="1"/>
            </p:cNvSpPr>
            <p:nvPr userDrawn="1"/>
          </p:nvSpPr>
          <p:spPr bwMode="auto">
            <a:xfrm>
              <a:off x="8436076" y="300948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690"/>
            <p:cNvSpPr>
              <a:spLocks noChangeArrowheads="1"/>
            </p:cNvSpPr>
            <p:nvPr/>
          </p:nvSpPr>
          <p:spPr bwMode="auto">
            <a:xfrm>
              <a:off x="8436076" y="1201963"/>
              <a:ext cx="165521" cy="218870"/>
            </a:xfrm>
            <a:prstGeom prst="rect">
              <a:avLst/>
            </a:pr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691"/>
            <p:cNvSpPr>
              <a:spLocks noChangeArrowheads="1"/>
            </p:cNvSpPr>
            <p:nvPr/>
          </p:nvSpPr>
          <p:spPr bwMode="auto">
            <a:xfrm>
              <a:off x="8436076" y="1499262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692"/>
            <p:cNvSpPr>
              <a:spLocks noChangeArrowheads="1"/>
            </p:cNvSpPr>
            <p:nvPr/>
          </p:nvSpPr>
          <p:spPr bwMode="auto">
            <a:xfrm>
              <a:off x="8436076" y="1800209"/>
              <a:ext cx="165521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693"/>
            <p:cNvSpPr>
              <a:spLocks noChangeArrowheads="1"/>
            </p:cNvSpPr>
            <p:nvPr/>
          </p:nvSpPr>
          <p:spPr bwMode="auto">
            <a:xfrm>
              <a:off x="8436076" y="2101156"/>
              <a:ext cx="165521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694"/>
            <p:cNvSpPr>
              <a:spLocks noChangeArrowheads="1"/>
            </p:cNvSpPr>
            <p:nvPr/>
          </p:nvSpPr>
          <p:spPr bwMode="auto">
            <a:xfrm>
              <a:off x="8436076" y="2400277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695"/>
            <p:cNvSpPr>
              <a:spLocks noChangeArrowheads="1"/>
            </p:cNvSpPr>
            <p:nvPr/>
          </p:nvSpPr>
          <p:spPr bwMode="auto">
            <a:xfrm>
              <a:off x="8436076" y="2701224"/>
              <a:ext cx="165521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696"/>
            <p:cNvSpPr>
              <a:spLocks noChangeArrowheads="1"/>
            </p:cNvSpPr>
            <p:nvPr/>
          </p:nvSpPr>
          <p:spPr bwMode="auto">
            <a:xfrm>
              <a:off x="8709664" y="0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697"/>
            <p:cNvSpPr>
              <a:spLocks noChangeArrowheads="1"/>
            </p:cNvSpPr>
            <p:nvPr userDrawn="1"/>
          </p:nvSpPr>
          <p:spPr bwMode="auto">
            <a:xfrm>
              <a:off x="8709664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00"/>
            <p:cNvSpPr>
              <a:spLocks noChangeArrowheads="1"/>
            </p:cNvSpPr>
            <p:nvPr/>
          </p:nvSpPr>
          <p:spPr bwMode="auto">
            <a:xfrm>
              <a:off x="8709664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01"/>
            <p:cNvSpPr>
              <a:spLocks noChangeArrowheads="1"/>
            </p:cNvSpPr>
            <p:nvPr/>
          </p:nvSpPr>
          <p:spPr bwMode="auto">
            <a:xfrm>
              <a:off x="8709664" y="1499262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02"/>
            <p:cNvSpPr>
              <a:spLocks noChangeArrowheads="1"/>
            </p:cNvSpPr>
            <p:nvPr/>
          </p:nvSpPr>
          <p:spPr bwMode="auto">
            <a:xfrm>
              <a:off x="8709664" y="180020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03"/>
            <p:cNvSpPr>
              <a:spLocks noChangeArrowheads="1"/>
            </p:cNvSpPr>
            <p:nvPr/>
          </p:nvSpPr>
          <p:spPr bwMode="auto">
            <a:xfrm>
              <a:off x="8709664" y="210115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4" name="Rectangle 704"/>
            <p:cNvSpPr>
              <a:spLocks noChangeArrowheads="1"/>
            </p:cNvSpPr>
            <p:nvPr/>
          </p:nvSpPr>
          <p:spPr bwMode="auto">
            <a:xfrm>
              <a:off x="8709664" y="2400277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5" name="Rectangle 705"/>
            <p:cNvSpPr>
              <a:spLocks noChangeArrowheads="1"/>
            </p:cNvSpPr>
            <p:nvPr/>
          </p:nvSpPr>
          <p:spPr bwMode="auto">
            <a:xfrm>
              <a:off x="8709664" y="2701224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6" name="Rectangle 706"/>
            <p:cNvSpPr>
              <a:spLocks noChangeArrowheads="1"/>
            </p:cNvSpPr>
            <p:nvPr/>
          </p:nvSpPr>
          <p:spPr bwMode="auto">
            <a:xfrm>
              <a:off x="8709664" y="3002171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7" name="Rectangle 707"/>
            <p:cNvSpPr>
              <a:spLocks noChangeArrowheads="1"/>
            </p:cNvSpPr>
            <p:nvPr/>
          </p:nvSpPr>
          <p:spPr bwMode="auto">
            <a:xfrm>
              <a:off x="8980516" y="0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8" name="Rectangle 708"/>
            <p:cNvSpPr>
              <a:spLocks noChangeArrowheads="1"/>
            </p:cNvSpPr>
            <p:nvPr userDrawn="1"/>
          </p:nvSpPr>
          <p:spPr bwMode="auto">
            <a:xfrm>
              <a:off x="8980516" y="300948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9" name="Rectangle 709"/>
            <p:cNvSpPr>
              <a:spLocks noChangeArrowheads="1"/>
            </p:cNvSpPr>
            <p:nvPr userDrawn="1"/>
          </p:nvSpPr>
          <p:spPr bwMode="auto">
            <a:xfrm>
              <a:off x="8980516" y="59824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0" name="Rectangle 710"/>
            <p:cNvSpPr>
              <a:spLocks noChangeArrowheads="1"/>
            </p:cNvSpPr>
            <p:nvPr userDrawn="1"/>
          </p:nvSpPr>
          <p:spPr bwMode="auto">
            <a:xfrm>
              <a:off x="8980516" y="901016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1" name="Rectangle 711"/>
            <p:cNvSpPr>
              <a:spLocks noChangeArrowheads="1"/>
            </p:cNvSpPr>
            <p:nvPr/>
          </p:nvSpPr>
          <p:spPr bwMode="auto">
            <a:xfrm>
              <a:off x="8980516" y="1201963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2" name="Rectangle 712"/>
            <p:cNvSpPr>
              <a:spLocks noChangeArrowheads="1"/>
            </p:cNvSpPr>
            <p:nvPr/>
          </p:nvSpPr>
          <p:spPr bwMode="auto">
            <a:xfrm>
              <a:off x="8980516" y="1499262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Rectangle 713"/>
            <p:cNvSpPr>
              <a:spLocks noChangeArrowheads="1"/>
            </p:cNvSpPr>
            <p:nvPr/>
          </p:nvSpPr>
          <p:spPr bwMode="auto">
            <a:xfrm>
              <a:off x="8980516" y="180020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4" name="Rectangle 714"/>
            <p:cNvSpPr>
              <a:spLocks noChangeArrowheads="1"/>
            </p:cNvSpPr>
            <p:nvPr/>
          </p:nvSpPr>
          <p:spPr bwMode="auto">
            <a:xfrm>
              <a:off x="8980516" y="2101156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5" name="Rectangle 715"/>
            <p:cNvSpPr>
              <a:spLocks noChangeArrowheads="1"/>
            </p:cNvSpPr>
            <p:nvPr/>
          </p:nvSpPr>
          <p:spPr bwMode="auto">
            <a:xfrm>
              <a:off x="8980516" y="2400277"/>
              <a:ext cx="164153" cy="21887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6" name="Rectangle 716"/>
            <p:cNvSpPr>
              <a:spLocks noChangeArrowheads="1"/>
            </p:cNvSpPr>
            <p:nvPr/>
          </p:nvSpPr>
          <p:spPr bwMode="auto">
            <a:xfrm>
              <a:off x="8980516" y="2701224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7" name="Rectangle 717"/>
            <p:cNvSpPr>
              <a:spLocks noChangeArrowheads="1"/>
            </p:cNvSpPr>
            <p:nvPr/>
          </p:nvSpPr>
          <p:spPr bwMode="auto">
            <a:xfrm>
              <a:off x="8980516" y="3002171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8" name="Rectangle 718"/>
            <p:cNvSpPr>
              <a:spLocks noChangeArrowheads="1"/>
            </p:cNvSpPr>
            <p:nvPr/>
          </p:nvSpPr>
          <p:spPr bwMode="auto">
            <a:xfrm>
              <a:off x="8980516" y="3299471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9" name="Rectangle 719"/>
            <p:cNvSpPr>
              <a:spLocks noChangeArrowheads="1"/>
            </p:cNvSpPr>
            <p:nvPr/>
          </p:nvSpPr>
          <p:spPr bwMode="auto">
            <a:xfrm>
              <a:off x="8980516" y="3600417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0" name="Rectangle 720"/>
            <p:cNvSpPr>
              <a:spLocks noChangeArrowheads="1"/>
            </p:cNvSpPr>
            <p:nvPr/>
          </p:nvSpPr>
          <p:spPr bwMode="auto">
            <a:xfrm>
              <a:off x="8980514" y="3903186"/>
              <a:ext cx="164153" cy="21887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0" name="Rectangle 360"/>
            <p:cNvSpPr>
              <a:spLocks noChangeArrowheads="1"/>
            </p:cNvSpPr>
            <p:nvPr userDrawn="1"/>
          </p:nvSpPr>
          <p:spPr bwMode="auto">
            <a:xfrm>
              <a:off x="0" y="360474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1" name="Rectangle 361"/>
            <p:cNvSpPr>
              <a:spLocks noChangeArrowheads="1"/>
            </p:cNvSpPr>
            <p:nvPr userDrawn="1"/>
          </p:nvSpPr>
          <p:spPr bwMode="auto">
            <a:xfrm>
              <a:off x="0" y="3905689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2" name="Rectangle 362"/>
            <p:cNvSpPr>
              <a:spLocks noChangeArrowheads="1"/>
            </p:cNvSpPr>
            <p:nvPr userDrawn="1"/>
          </p:nvSpPr>
          <p:spPr bwMode="auto">
            <a:xfrm>
              <a:off x="0" y="4206635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7" name="Rectangle 372"/>
            <p:cNvSpPr>
              <a:spLocks noChangeArrowheads="1"/>
            </p:cNvSpPr>
            <p:nvPr userDrawn="1"/>
          </p:nvSpPr>
          <p:spPr bwMode="auto">
            <a:xfrm>
              <a:off x="273588" y="2417291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8" name="Rectangle 373"/>
            <p:cNvSpPr>
              <a:spLocks noChangeArrowheads="1"/>
            </p:cNvSpPr>
            <p:nvPr userDrawn="1"/>
          </p:nvSpPr>
          <p:spPr bwMode="auto">
            <a:xfrm>
              <a:off x="273588" y="2718239"/>
              <a:ext cx="161416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9" name="Rectangle 374"/>
            <p:cNvSpPr>
              <a:spLocks noChangeArrowheads="1"/>
            </p:cNvSpPr>
            <p:nvPr userDrawn="1"/>
          </p:nvSpPr>
          <p:spPr bwMode="auto">
            <a:xfrm>
              <a:off x="273588" y="3019185"/>
              <a:ext cx="161416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0" name="Rectangle 380"/>
            <p:cNvSpPr>
              <a:spLocks noChangeArrowheads="1"/>
            </p:cNvSpPr>
            <p:nvPr userDrawn="1"/>
          </p:nvSpPr>
          <p:spPr bwMode="auto">
            <a:xfrm>
              <a:off x="544440" y="3306291"/>
              <a:ext cx="164153" cy="220695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1" name="Rectangle 381"/>
            <p:cNvSpPr>
              <a:spLocks noChangeArrowheads="1"/>
            </p:cNvSpPr>
            <p:nvPr userDrawn="1"/>
          </p:nvSpPr>
          <p:spPr bwMode="auto">
            <a:xfrm>
              <a:off x="544440" y="3607239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2" name="Rectangle 382"/>
            <p:cNvSpPr>
              <a:spLocks noChangeArrowheads="1"/>
            </p:cNvSpPr>
            <p:nvPr userDrawn="1"/>
          </p:nvSpPr>
          <p:spPr bwMode="auto">
            <a:xfrm>
              <a:off x="544440" y="3908185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6" name="Rectangle 366"/>
            <p:cNvSpPr>
              <a:spLocks noChangeArrowheads="1"/>
            </p:cNvSpPr>
            <p:nvPr userDrawn="1"/>
          </p:nvSpPr>
          <p:spPr bwMode="auto">
            <a:xfrm>
              <a:off x="271462" y="331852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7" name="Rectangle 360"/>
            <p:cNvSpPr>
              <a:spLocks noChangeArrowheads="1"/>
            </p:cNvSpPr>
            <p:nvPr userDrawn="1"/>
          </p:nvSpPr>
          <p:spPr bwMode="auto">
            <a:xfrm>
              <a:off x="271462" y="3623791"/>
              <a:ext cx="164153" cy="220695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5789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98" name="Rectangle 410"/>
          <p:cNvSpPr>
            <a:spLocks noChangeArrowheads="1"/>
          </p:cNvSpPr>
          <p:nvPr/>
        </p:nvSpPr>
        <p:spPr bwMode="auto">
          <a:xfrm>
            <a:off x="-6074" y="-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99" name="Rectangle 411"/>
          <p:cNvSpPr>
            <a:spLocks noChangeArrowheads="1"/>
          </p:cNvSpPr>
          <p:nvPr/>
        </p:nvSpPr>
        <p:spPr bwMode="auto">
          <a:xfrm>
            <a:off x="-6074" y="29218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0" name="Rectangle 412"/>
          <p:cNvSpPr>
            <a:spLocks noChangeArrowheads="1"/>
          </p:cNvSpPr>
          <p:nvPr/>
        </p:nvSpPr>
        <p:spPr bwMode="auto">
          <a:xfrm>
            <a:off x="-6074" y="58082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1" name="Rectangle 413"/>
          <p:cNvSpPr>
            <a:spLocks noChangeArrowheads="1"/>
          </p:cNvSpPr>
          <p:nvPr/>
        </p:nvSpPr>
        <p:spPr bwMode="auto">
          <a:xfrm>
            <a:off x="-6074" y="874777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2" name="Rectangle 414"/>
          <p:cNvSpPr>
            <a:spLocks noChangeArrowheads="1"/>
          </p:cNvSpPr>
          <p:nvPr/>
        </p:nvSpPr>
        <p:spPr bwMode="auto">
          <a:xfrm>
            <a:off x="-6074" y="116696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3" name="Rectangle 415"/>
          <p:cNvSpPr>
            <a:spLocks noChangeArrowheads="1"/>
          </p:cNvSpPr>
          <p:nvPr/>
        </p:nvSpPr>
        <p:spPr bwMode="auto">
          <a:xfrm>
            <a:off x="-6074" y="1455601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4" name="Rectangle 416"/>
          <p:cNvSpPr>
            <a:spLocks noChangeArrowheads="1"/>
          </p:cNvSpPr>
          <p:nvPr/>
        </p:nvSpPr>
        <p:spPr bwMode="auto">
          <a:xfrm>
            <a:off x="-6074" y="1747785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5" name="Rectangle 417"/>
          <p:cNvSpPr>
            <a:spLocks noChangeArrowheads="1"/>
          </p:cNvSpPr>
          <p:nvPr/>
        </p:nvSpPr>
        <p:spPr bwMode="auto">
          <a:xfrm>
            <a:off x="-6074" y="2039968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6" name="Rectangle 418"/>
          <p:cNvSpPr>
            <a:spLocks noChangeArrowheads="1"/>
          </p:cNvSpPr>
          <p:nvPr/>
        </p:nvSpPr>
        <p:spPr bwMode="auto">
          <a:xfrm>
            <a:off x="-6074" y="2330380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7" name="Rectangle 419"/>
          <p:cNvSpPr>
            <a:spLocks noChangeArrowheads="1"/>
          </p:cNvSpPr>
          <p:nvPr/>
        </p:nvSpPr>
        <p:spPr bwMode="auto">
          <a:xfrm>
            <a:off x="-6074" y="2622563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8" name="Rectangle 420"/>
          <p:cNvSpPr>
            <a:spLocks noChangeArrowheads="1"/>
          </p:cNvSpPr>
          <p:nvPr/>
        </p:nvSpPr>
        <p:spPr bwMode="auto">
          <a:xfrm>
            <a:off x="-6074" y="2914746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9" name="Rectangle 421"/>
          <p:cNvSpPr>
            <a:spLocks noChangeArrowheads="1"/>
          </p:cNvSpPr>
          <p:nvPr/>
        </p:nvSpPr>
        <p:spPr bwMode="auto">
          <a:xfrm>
            <a:off x="316267" y="-1"/>
            <a:ext cx="190182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0" name="Rectangle 422"/>
          <p:cNvSpPr>
            <a:spLocks noChangeArrowheads="1"/>
          </p:cNvSpPr>
          <p:nvPr/>
        </p:nvSpPr>
        <p:spPr bwMode="auto">
          <a:xfrm>
            <a:off x="316267" y="292183"/>
            <a:ext cx="190182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1" name="Rectangle 423"/>
          <p:cNvSpPr>
            <a:spLocks noChangeArrowheads="1"/>
          </p:cNvSpPr>
          <p:nvPr/>
        </p:nvSpPr>
        <p:spPr bwMode="auto">
          <a:xfrm>
            <a:off x="316267" y="580823"/>
            <a:ext cx="190182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2" name="Rectangle 424"/>
          <p:cNvSpPr>
            <a:spLocks noChangeArrowheads="1"/>
          </p:cNvSpPr>
          <p:nvPr/>
        </p:nvSpPr>
        <p:spPr bwMode="auto">
          <a:xfrm>
            <a:off x="316267" y="874777"/>
            <a:ext cx="190182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3" name="Rectangle 425"/>
          <p:cNvSpPr>
            <a:spLocks noChangeArrowheads="1"/>
          </p:cNvSpPr>
          <p:nvPr/>
        </p:nvSpPr>
        <p:spPr bwMode="auto">
          <a:xfrm>
            <a:off x="316267" y="1166961"/>
            <a:ext cx="190182" cy="212497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4" name="Rectangle 426"/>
          <p:cNvSpPr>
            <a:spLocks noChangeArrowheads="1"/>
          </p:cNvSpPr>
          <p:nvPr/>
        </p:nvSpPr>
        <p:spPr bwMode="auto">
          <a:xfrm>
            <a:off x="316267" y="1455601"/>
            <a:ext cx="190182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5" name="Rectangle 427"/>
          <p:cNvSpPr>
            <a:spLocks noChangeArrowheads="1"/>
          </p:cNvSpPr>
          <p:nvPr/>
        </p:nvSpPr>
        <p:spPr bwMode="auto">
          <a:xfrm>
            <a:off x="316267" y="1747785"/>
            <a:ext cx="190182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6" name="Rectangle 428"/>
          <p:cNvSpPr>
            <a:spLocks noChangeArrowheads="1"/>
          </p:cNvSpPr>
          <p:nvPr/>
        </p:nvSpPr>
        <p:spPr bwMode="auto">
          <a:xfrm>
            <a:off x="316267" y="2039968"/>
            <a:ext cx="190182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23" name="Rectangle 429"/>
          <p:cNvSpPr>
            <a:spLocks noChangeArrowheads="1"/>
          </p:cNvSpPr>
          <p:nvPr/>
        </p:nvSpPr>
        <p:spPr bwMode="auto">
          <a:xfrm>
            <a:off x="633774" y="-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25" name="Rectangle 431"/>
          <p:cNvSpPr>
            <a:spLocks noChangeArrowheads="1"/>
          </p:cNvSpPr>
          <p:nvPr/>
        </p:nvSpPr>
        <p:spPr bwMode="auto">
          <a:xfrm>
            <a:off x="633774" y="58082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26" name="Rectangle 432"/>
          <p:cNvSpPr>
            <a:spLocks noChangeArrowheads="1"/>
          </p:cNvSpPr>
          <p:nvPr/>
        </p:nvSpPr>
        <p:spPr bwMode="auto">
          <a:xfrm>
            <a:off x="633774" y="874777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33" name="Rectangle 433"/>
          <p:cNvSpPr>
            <a:spLocks noChangeArrowheads="1"/>
          </p:cNvSpPr>
          <p:nvPr/>
        </p:nvSpPr>
        <p:spPr bwMode="auto">
          <a:xfrm>
            <a:off x="633774" y="116696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34" name="Rectangle 434"/>
          <p:cNvSpPr>
            <a:spLocks noChangeArrowheads="1"/>
          </p:cNvSpPr>
          <p:nvPr/>
        </p:nvSpPr>
        <p:spPr bwMode="auto">
          <a:xfrm>
            <a:off x="633774" y="1455601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35" name="Rectangle 435"/>
          <p:cNvSpPr>
            <a:spLocks noChangeArrowheads="1"/>
          </p:cNvSpPr>
          <p:nvPr/>
        </p:nvSpPr>
        <p:spPr bwMode="auto">
          <a:xfrm>
            <a:off x="633774" y="1747785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39" name="Rectangle 437"/>
          <p:cNvSpPr>
            <a:spLocks noChangeArrowheads="1"/>
          </p:cNvSpPr>
          <p:nvPr/>
        </p:nvSpPr>
        <p:spPr bwMode="auto">
          <a:xfrm>
            <a:off x="633774" y="2330380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0" name="Rectangle 438"/>
          <p:cNvSpPr>
            <a:spLocks noChangeArrowheads="1"/>
          </p:cNvSpPr>
          <p:nvPr/>
        </p:nvSpPr>
        <p:spPr bwMode="auto">
          <a:xfrm>
            <a:off x="633774" y="2622563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1" name="Rectangle 439"/>
          <p:cNvSpPr>
            <a:spLocks noChangeArrowheads="1"/>
          </p:cNvSpPr>
          <p:nvPr/>
        </p:nvSpPr>
        <p:spPr bwMode="auto">
          <a:xfrm>
            <a:off x="633774" y="2914746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2" name="Rectangle 440"/>
          <p:cNvSpPr>
            <a:spLocks noChangeArrowheads="1"/>
          </p:cNvSpPr>
          <p:nvPr/>
        </p:nvSpPr>
        <p:spPr bwMode="auto">
          <a:xfrm>
            <a:off x="633774" y="3203387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3" name="Rectangle 441"/>
          <p:cNvSpPr>
            <a:spLocks noChangeArrowheads="1"/>
          </p:cNvSpPr>
          <p:nvPr/>
        </p:nvSpPr>
        <p:spPr bwMode="auto">
          <a:xfrm>
            <a:off x="633774" y="3495570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4" name="Rectangle 442"/>
          <p:cNvSpPr>
            <a:spLocks noChangeArrowheads="1"/>
          </p:cNvSpPr>
          <p:nvPr/>
        </p:nvSpPr>
        <p:spPr bwMode="auto">
          <a:xfrm>
            <a:off x="956116" y="-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5" name="Rectangle 443"/>
          <p:cNvSpPr>
            <a:spLocks noChangeArrowheads="1"/>
          </p:cNvSpPr>
          <p:nvPr/>
        </p:nvSpPr>
        <p:spPr bwMode="auto">
          <a:xfrm>
            <a:off x="956116" y="29218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6" name="Rectangle 444"/>
          <p:cNvSpPr>
            <a:spLocks noChangeArrowheads="1"/>
          </p:cNvSpPr>
          <p:nvPr/>
        </p:nvSpPr>
        <p:spPr bwMode="auto">
          <a:xfrm>
            <a:off x="956116" y="58082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7" name="Rectangle 445"/>
          <p:cNvSpPr>
            <a:spLocks noChangeArrowheads="1"/>
          </p:cNvSpPr>
          <p:nvPr/>
        </p:nvSpPr>
        <p:spPr bwMode="auto">
          <a:xfrm>
            <a:off x="956116" y="874777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8" name="Rectangle 446"/>
          <p:cNvSpPr>
            <a:spLocks noChangeArrowheads="1"/>
          </p:cNvSpPr>
          <p:nvPr/>
        </p:nvSpPr>
        <p:spPr bwMode="auto">
          <a:xfrm>
            <a:off x="956116" y="116696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9" name="Rectangle 447"/>
          <p:cNvSpPr>
            <a:spLocks noChangeArrowheads="1"/>
          </p:cNvSpPr>
          <p:nvPr/>
        </p:nvSpPr>
        <p:spPr bwMode="auto">
          <a:xfrm>
            <a:off x="956116" y="1455601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0" name="Rectangle 448"/>
          <p:cNvSpPr>
            <a:spLocks noChangeArrowheads="1"/>
          </p:cNvSpPr>
          <p:nvPr/>
        </p:nvSpPr>
        <p:spPr bwMode="auto">
          <a:xfrm>
            <a:off x="956116" y="1747785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1" name="Rectangle 449"/>
          <p:cNvSpPr>
            <a:spLocks noChangeArrowheads="1"/>
          </p:cNvSpPr>
          <p:nvPr/>
        </p:nvSpPr>
        <p:spPr bwMode="auto">
          <a:xfrm>
            <a:off x="956116" y="2039968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2" name="Rectangle 450"/>
          <p:cNvSpPr>
            <a:spLocks noChangeArrowheads="1"/>
          </p:cNvSpPr>
          <p:nvPr/>
        </p:nvSpPr>
        <p:spPr bwMode="auto">
          <a:xfrm>
            <a:off x="956116" y="2330380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3" name="Rectangle 451"/>
          <p:cNvSpPr>
            <a:spLocks noChangeArrowheads="1"/>
          </p:cNvSpPr>
          <p:nvPr/>
        </p:nvSpPr>
        <p:spPr bwMode="auto">
          <a:xfrm>
            <a:off x="956116" y="2622563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4" name="Rectangle 452"/>
          <p:cNvSpPr>
            <a:spLocks noChangeArrowheads="1"/>
          </p:cNvSpPr>
          <p:nvPr/>
        </p:nvSpPr>
        <p:spPr bwMode="auto">
          <a:xfrm>
            <a:off x="1275235" y="-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5" name="Rectangle 453"/>
          <p:cNvSpPr>
            <a:spLocks noChangeArrowheads="1"/>
          </p:cNvSpPr>
          <p:nvPr/>
        </p:nvSpPr>
        <p:spPr bwMode="auto">
          <a:xfrm>
            <a:off x="1275235" y="29218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6" name="Rectangle 454"/>
          <p:cNvSpPr>
            <a:spLocks noChangeArrowheads="1"/>
          </p:cNvSpPr>
          <p:nvPr/>
        </p:nvSpPr>
        <p:spPr bwMode="auto">
          <a:xfrm>
            <a:off x="1275235" y="58082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7" name="Rectangle 455"/>
          <p:cNvSpPr>
            <a:spLocks noChangeArrowheads="1"/>
          </p:cNvSpPr>
          <p:nvPr/>
        </p:nvSpPr>
        <p:spPr bwMode="auto">
          <a:xfrm>
            <a:off x="1275235" y="874777"/>
            <a:ext cx="193405" cy="21249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8" name="Rectangle 456"/>
          <p:cNvSpPr>
            <a:spLocks noChangeArrowheads="1"/>
          </p:cNvSpPr>
          <p:nvPr/>
        </p:nvSpPr>
        <p:spPr bwMode="auto">
          <a:xfrm>
            <a:off x="1275235" y="116696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59" name="Rectangle 457"/>
          <p:cNvSpPr>
            <a:spLocks noChangeArrowheads="1"/>
          </p:cNvSpPr>
          <p:nvPr/>
        </p:nvSpPr>
        <p:spPr bwMode="auto">
          <a:xfrm>
            <a:off x="1275235" y="1455601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0" name="Rectangle 458"/>
          <p:cNvSpPr>
            <a:spLocks noChangeArrowheads="1"/>
          </p:cNvSpPr>
          <p:nvPr/>
        </p:nvSpPr>
        <p:spPr bwMode="auto">
          <a:xfrm>
            <a:off x="1275235" y="1747785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1" name="Rectangle 459"/>
          <p:cNvSpPr>
            <a:spLocks noChangeArrowheads="1"/>
          </p:cNvSpPr>
          <p:nvPr/>
        </p:nvSpPr>
        <p:spPr bwMode="auto">
          <a:xfrm>
            <a:off x="1275235" y="2039968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2" name="Rectangle 460"/>
          <p:cNvSpPr>
            <a:spLocks noChangeArrowheads="1"/>
          </p:cNvSpPr>
          <p:nvPr/>
        </p:nvSpPr>
        <p:spPr bwMode="auto">
          <a:xfrm>
            <a:off x="1275235" y="2330380"/>
            <a:ext cx="193405" cy="212497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3" name="Rectangle 461"/>
          <p:cNvSpPr>
            <a:spLocks noChangeArrowheads="1"/>
          </p:cNvSpPr>
          <p:nvPr/>
        </p:nvSpPr>
        <p:spPr bwMode="auto">
          <a:xfrm>
            <a:off x="1275235" y="2622563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4" name="Rectangle 462"/>
          <p:cNvSpPr>
            <a:spLocks noChangeArrowheads="1"/>
          </p:cNvSpPr>
          <p:nvPr/>
        </p:nvSpPr>
        <p:spPr bwMode="auto">
          <a:xfrm>
            <a:off x="1597577" y="-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5" name="Rectangle 463"/>
          <p:cNvSpPr>
            <a:spLocks noChangeArrowheads="1"/>
          </p:cNvSpPr>
          <p:nvPr/>
        </p:nvSpPr>
        <p:spPr bwMode="auto">
          <a:xfrm>
            <a:off x="1597577" y="29218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6" name="Rectangle 464"/>
          <p:cNvSpPr>
            <a:spLocks noChangeArrowheads="1"/>
          </p:cNvSpPr>
          <p:nvPr/>
        </p:nvSpPr>
        <p:spPr bwMode="auto">
          <a:xfrm>
            <a:off x="1597577" y="58082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7" name="Rectangle 465"/>
          <p:cNvSpPr>
            <a:spLocks noChangeArrowheads="1"/>
          </p:cNvSpPr>
          <p:nvPr/>
        </p:nvSpPr>
        <p:spPr bwMode="auto">
          <a:xfrm>
            <a:off x="1597577" y="874777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8" name="Rectangle 466"/>
          <p:cNvSpPr>
            <a:spLocks noChangeArrowheads="1"/>
          </p:cNvSpPr>
          <p:nvPr/>
        </p:nvSpPr>
        <p:spPr bwMode="auto">
          <a:xfrm>
            <a:off x="1597577" y="116696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69" name="Rectangle 467"/>
          <p:cNvSpPr>
            <a:spLocks noChangeArrowheads="1"/>
          </p:cNvSpPr>
          <p:nvPr/>
        </p:nvSpPr>
        <p:spPr bwMode="auto">
          <a:xfrm>
            <a:off x="1597577" y="1455601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0" name="Rectangle 468"/>
          <p:cNvSpPr>
            <a:spLocks noChangeArrowheads="1"/>
          </p:cNvSpPr>
          <p:nvPr/>
        </p:nvSpPr>
        <p:spPr bwMode="auto">
          <a:xfrm>
            <a:off x="1597577" y="1747785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1" name="Rectangle 469"/>
          <p:cNvSpPr>
            <a:spLocks noChangeArrowheads="1"/>
          </p:cNvSpPr>
          <p:nvPr/>
        </p:nvSpPr>
        <p:spPr bwMode="auto">
          <a:xfrm>
            <a:off x="1597577" y="2039968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2" name="Rectangle 470"/>
          <p:cNvSpPr>
            <a:spLocks noChangeArrowheads="1"/>
          </p:cNvSpPr>
          <p:nvPr/>
        </p:nvSpPr>
        <p:spPr bwMode="auto">
          <a:xfrm>
            <a:off x="1597577" y="2330380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3" name="Rectangle 471"/>
          <p:cNvSpPr>
            <a:spLocks noChangeArrowheads="1"/>
          </p:cNvSpPr>
          <p:nvPr/>
        </p:nvSpPr>
        <p:spPr bwMode="auto">
          <a:xfrm>
            <a:off x="1597577" y="2622563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4" name="Rectangle 472"/>
          <p:cNvSpPr>
            <a:spLocks noChangeArrowheads="1"/>
          </p:cNvSpPr>
          <p:nvPr/>
        </p:nvSpPr>
        <p:spPr bwMode="auto">
          <a:xfrm>
            <a:off x="1597577" y="2914746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5" name="Rectangle 473"/>
          <p:cNvSpPr>
            <a:spLocks noChangeArrowheads="1"/>
          </p:cNvSpPr>
          <p:nvPr/>
        </p:nvSpPr>
        <p:spPr bwMode="auto">
          <a:xfrm>
            <a:off x="1916695" y="-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6" name="Rectangle 474"/>
          <p:cNvSpPr>
            <a:spLocks noChangeArrowheads="1"/>
          </p:cNvSpPr>
          <p:nvPr/>
        </p:nvSpPr>
        <p:spPr bwMode="auto">
          <a:xfrm>
            <a:off x="1916695" y="292183"/>
            <a:ext cx="193405" cy="21426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7" name="Rectangle 475"/>
          <p:cNvSpPr>
            <a:spLocks noChangeArrowheads="1"/>
          </p:cNvSpPr>
          <p:nvPr/>
        </p:nvSpPr>
        <p:spPr bwMode="auto">
          <a:xfrm>
            <a:off x="1916695" y="580823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8" name="Rectangle 476"/>
          <p:cNvSpPr>
            <a:spLocks noChangeArrowheads="1"/>
          </p:cNvSpPr>
          <p:nvPr/>
        </p:nvSpPr>
        <p:spPr bwMode="auto">
          <a:xfrm>
            <a:off x="1916695" y="874777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79" name="Rectangle 477"/>
          <p:cNvSpPr>
            <a:spLocks noChangeArrowheads="1"/>
          </p:cNvSpPr>
          <p:nvPr/>
        </p:nvSpPr>
        <p:spPr bwMode="auto">
          <a:xfrm>
            <a:off x="1916695" y="1166961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0" name="Rectangle 478"/>
          <p:cNvSpPr>
            <a:spLocks noChangeArrowheads="1"/>
          </p:cNvSpPr>
          <p:nvPr/>
        </p:nvSpPr>
        <p:spPr bwMode="auto">
          <a:xfrm>
            <a:off x="1916695" y="1455601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2" name="Rectangle 480"/>
          <p:cNvSpPr>
            <a:spLocks noChangeArrowheads="1"/>
          </p:cNvSpPr>
          <p:nvPr/>
        </p:nvSpPr>
        <p:spPr bwMode="auto">
          <a:xfrm>
            <a:off x="1916695" y="2039968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3" name="Rectangle 481"/>
          <p:cNvSpPr>
            <a:spLocks noChangeArrowheads="1"/>
          </p:cNvSpPr>
          <p:nvPr/>
        </p:nvSpPr>
        <p:spPr bwMode="auto">
          <a:xfrm>
            <a:off x="1916695" y="2330380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4" name="Rectangle 482"/>
          <p:cNvSpPr>
            <a:spLocks noChangeArrowheads="1"/>
          </p:cNvSpPr>
          <p:nvPr/>
        </p:nvSpPr>
        <p:spPr bwMode="auto">
          <a:xfrm>
            <a:off x="1916695" y="2622563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5" name="Rectangle 483"/>
          <p:cNvSpPr>
            <a:spLocks noChangeArrowheads="1"/>
          </p:cNvSpPr>
          <p:nvPr/>
        </p:nvSpPr>
        <p:spPr bwMode="auto">
          <a:xfrm>
            <a:off x="1916695" y="2914746"/>
            <a:ext cx="193405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6" name="Rectangle 484"/>
          <p:cNvSpPr>
            <a:spLocks noChangeArrowheads="1"/>
          </p:cNvSpPr>
          <p:nvPr/>
        </p:nvSpPr>
        <p:spPr bwMode="auto">
          <a:xfrm>
            <a:off x="1916695" y="3203387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7" name="Rectangle 485"/>
          <p:cNvSpPr>
            <a:spLocks noChangeArrowheads="1"/>
          </p:cNvSpPr>
          <p:nvPr/>
        </p:nvSpPr>
        <p:spPr bwMode="auto">
          <a:xfrm>
            <a:off x="1916695" y="3495570"/>
            <a:ext cx="193405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8" name="Rectangle 486"/>
          <p:cNvSpPr>
            <a:spLocks noChangeArrowheads="1"/>
          </p:cNvSpPr>
          <p:nvPr userDrawn="1"/>
        </p:nvSpPr>
        <p:spPr bwMode="auto">
          <a:xfrm>
            <a:off x="2237426" y="-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89" name="Rectangle 487"/>
          <p:cNvSpPr>
            <a:spLocks noChangeArrowheads="1"/>
          </p:cNvSpPr>
          <p:nvPr userDrawn="1"/>
        </p:nvSpPr>
        <p:spPr bwMode="auto">
          <a:xfrm>
            <a:off x="2237426" y="29218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0" name="Rectangle 488"/>
          <p:cNvSpPr>
            <a:spLocks noChangeArrowheads="1"/>
          </p:cNvSpPr>
          <p:nvPr userDrawn="1"/>
        </p:nvSpPr>
        <p:spPr bwMode="auto">
          <a:xfrm>
            <a:off x="2237426" y="58082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1" name="Rectangle 489"/>
          <p:cNvSpPr>
            <a:spLocks noChangeArrowheads="1"/>
          </p:cNvSpPr>
          <p:nvPr userDrawn="1"/>
        </p:nvSpPr>
        <p:spPr bwMode="auto">
          <a:xfrm>
            <a:off x="2237426" y="874777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2" name="Rectangle 490"/>
          <p:cNvSpPr>
            <a:spLocks noChangeArrowheads="1"/>
          </p:cNvSpPr>
          <p:nvPr userDrawn="1"/>
        </p:nvSpPr>
        <p:spPr bwMode="auto">
          <a:xfrm>
            <a:off x="2237426" y="1166962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3" name="Rectangle 491"/>
          <p:cNvSpPr>
            <a:spLocks noChangeArrowheads="1"/>
          </p:cNvSpPr>
          <p:nvPr userDrawn="1"/>
        </p:nvSpPr>
        <p:spPr bwMode="auto">
          <a:xfrm>
            <a:off x="2237426" y="1455601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4" name="Rectangle 492"/>
          <p:cNvSpPr>
            <a:spLocks noChangeArrowheads="1"/>
          </p:cNvSpPr>
          <p:nvPr userDrawn="1"/>
        </p:nvSpPr>
        <p:spPr bwMode="auto">
          <a:xfrm>
            <a:off x="2237426" y="1747785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5" name="Rectangle 493"/>
          <p:cNvSpPr>
            <a:spLocks noChangeArrowheads="1"/>
          </p:cNvSpPr>
          <p:nvPr userDrawn="1"/>
        </p:nvSpPr>
        <p:spPr bwMode="auto">
          <a:xfrm>
            <a:off x="2237426" y="2039968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6" name="Rectangle 494"/>
          <p:cNvSpPr>
            <a:spLocks noChangeArrowheads="1"/>
          </p:cNvSpPr>
          <p:nvPr userDrawn="1"/>
        </p:nvSpPr>
        <p:spPr bwMode="auto">
          <a:xfrm>
            <a:off x="2559768" y="-1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7" name="Rectangle 495"/>
          <p:cNvSpPr>
            <a:spLocks noChangeArrowheads="1"/>
          </p:cNvSpPr>
          <p:nvPr userDrawn="1"/>
        </p:nvSpPr>
        <p:spPr bwMode="auto">
          <a:xfrm>
            <a:off x="2559768" y="292183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8" name="Rectangle 496"/>
          <p:cNvSpPr>
            <a:spLocks noChangeArrowheads="1"/>
          </p:cNvSpPr>
          <p:nvPr userDrawn="1"/>
        </p:nvSpPr>
        <p:spPr bwMode="auto">
          <a:xfrm>
            <a:off x="2559768" y="580823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99" name="Rectangle 497"/>
          <p:cNvSpPr>
            <a:spLocks noChangeArrowheads="1"/>
          </p:cNvSpPr>
          <p:nvPr userDrawn="1"/>
        </p:nvSpPr>
        <p:spPr bwMode="auto">
          <a:xfrm>
            <a:off x="2559768" y="874777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0" name="Rectangle 498"/>
          <p:cNvSpPr>
            <a:spLocks noChangeArrowheads="1"/>
          </p:cNvSpPr>
          <p:nvPr userDrawn="1"/>
        </p:nvSpPr>
        <p:spPr bwMode="auto">
          <a:xfrm>
            <a:off x="2559768" y="1166962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1" name="Rectangle 499"/>
          <p:cNvSpPr>
            <a:spLocks noChangeArrowheads="1"/>
          </p:cNvSpPr>
          <p:nvPr userDrawn="1"/>
        </p:nvSpPr>
        <p:spPr bwMode="auto">
          <a:xfrm>
            <a:off x="2559768" y="1455601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2" name="Rectangle 500"/>
          <p:cNvSpPr>
            <a:spLocks noChangeArrowheads="1"/>
          </p:cNvSpPr>
          <p:nvPr userDrawn="1"/>
        </p:nvSpPr>
        <p:spPr bwMode="auto">
          <a:xfrm>
            <a:off x="2559768" y="1747785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3" name="Rectangle 501"/>
          <p:cNvSpPr>
            <a:spLocks noChangeArrowheads="1"/>
          </p:cNvSpPr>
          <p:nvPr userDrawn="1"/>
        </p:nvSpPr>
        <p:spPr bwMode="auto">
          <a:xfrm>
            <a:off x="2559768" y="2039968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4" name="Rectangle 502"/>
          <p:cNvSpPr>
            <a:spLocks noChangeArrowheads="1"/>
          </p:cNvSpPr>
          <p:nvPr userDrawn="1"/>
        </p:nvSpPr>
        <p:spPr bwMode="auto">
          <a:xfrm>
            <a:off x="2559768" y="2330381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5" name="Rectangle 503"/>
          <p:cNvSpPr>
            <a:spLocks noChangeArrowheads="1"/>
          </p:cNvSpPr>
          <p:nvPr userDrawn="1"/>
        </p:nvSpPr>
        <p:spPr bwMode="auto">
          <a:xfrm>
            <a:off x="2559768" y="2622564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6" name="Rectangle 504"/>
          <p:cNvSpPr>
            <a:spLocks noChangeArrowheads="1"/>
          </p:cNvSpPr>
          <p:nvPr userDrawn="1"/>
        </p:nvSpPr>
        <p:spPr bwMode="auto">
          <a:xfrm>
            <a:off x="2878887" y="-1"/>
            <a:ext cx="193406" cy="212497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7" name="Rectangle 505"/>
          <p:cNvSpPr>
            <a:spLocks noChangeArrowheads="1"/>
          </p:cNvSpPr>
          <p:nvPr userDrawn="1"/>
        </p:nvSpPr>
        <p:spPr bwMode="auto">
          <a:xfrm>
            <a:off x="2878887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08" name="Rectangle 506"/>
          <p:cNvSpPr>
            <a:spLocks noChangeArrowheads="1"/>
          </p:cNvSpPr>
          <p:nvPr userDrawn="1"/>
        </p:nvSpPr>
        <p:spPr bwMode="auto">
          <a:xfrm>
            <a:off x="2878887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0" name="Rectangle 508"/>
          <p:cNvSpPr>
            <a:spLocks noChangeArrowheads="1"/>
          </p:cNvSpPr>
          <p:nvPr userDrawn="1"/>
        </p:nvSpPr>
        <p:spPr bwMode="auto">
          <a:xfrm>
            <a:off x="2878887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1" name="Rectangle 509"/>
          <p:cNvSpPr>
            <a:spLocks noChangeArrowheads="1"/>
          </p:cNvSpPr>
          <p:nvPr userDrawn="1"/>
        </p:nvSpPr>
        <p:spPr bwMode="auto">
          <a:xfrm>
            <a:off x="2878887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2" name="Rectangle 510"/>
          <p:cNvSpPr>
            <a:spLocks noChangeArrowheads="1"/>
          </p:cNvSpPr>
          <p:nvPr userDrawn="1"/>
        </p:nvSpPr>
        <p:spPr bwMode="auto">
          <a:xfrm>
            <a:off x="2878887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4" name="Rectangle 512"/>
          <p:cNvSpPr>
            <a:spLocks noChangeArrowheads="1"/>
          </p:cNvSpPr>
          <p:nvPr userDrawn="1"/>
        </p:nvSpPr>
        <p:spPr bwMode="auto">
          <a:xfrm>
            <a:off x="2878887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5" name="Rectangle 513"/>
          <p:cNvSpPr>
            <a:spLocks noChangeArrowheads="1"/>
          </p:cNvSpPr>
          <p:nvPr userDrawn="1"/>
        </p:nvSpPr>
        <p:spPr bwMode="auto">
          <a:xfrm>
            <a:off x="3201228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6" name="Rectangle 514"/>
          <p:cNvSpPr>
            <a:spLocks noChangeArrowheads="1"/>
          </p:cNvSpPr>
          <p:nvPr userDrawn="1"/>
        </p:nvSpPr>
        <p:spPr bwMode="auto">
          <a:xfrm>
            <a:off x="3201228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7" name="Rectangle 515"/>
          <p:cNvSpPr>
            <a:spLocks noChangeArrowheads="1"/>
          </p:cNvSpPr>
          <p:nvPr userDrawn="1"/>
        </p:nvSpPr>
        <p:spPr bwMode="auto">
          <a:xfrm>
            <a:off x="3201228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8" name="Rectangle 516"/>
          <p:cNvSpPr>
            <a:spLocks noChangeArrowheads="1"/>
          </p:cNvSpPr>
          <p:nvPr userDrawn="1"/>
        </p:nvSpPr>
        <p:spPr bwMode="auto">
          <a:xfrm>
            <a:off x="3201228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19" name="Rectangle 517"/>
          <p:cNvSpPr>
            <a:spLocks noChangeArrowheads="1"/>
          </p:cNvSpPr>
          <p:nvPr userDrawn="1"/>
        </p:nvSpPr>
        <p:spPr bwMode="auto">
          <a:xfrm>
            <a:off x="3201228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0" name="Rectangle 518"/>
          <p:cNvSpPr>
            <a:spLocks noChangeArrowheads="1"/>
          </p:cNvSpPr>
          <p:nvPr userDrawn="1"/>
        </p:nvSpPr>
        <p:spPr bwMode="auto">
          <a:xfrm>
            <a:off x="3201228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1" name="Rectangle 519"/>
          <p:cNvSpPr>
            <a:spLocks noChangeArrowheads="1"/>
          </p:cNvSpPr>
          <p:nvPr userDrawn="1"/>
        </p:nvSpPr>
        <p:spPr bwMode="auto">
          <a:xfrm>
            <a:off x="3201228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2" name="Rectangle 520"/>
          <p:cNvSpPr>
            <a:spLocks noChangeArrowheads="1"/>
          </p:cNvSpPr>
          <p:nvPr userDrawn="1"/>
        </p:nvSpPr>
        <p:spPr bwMode="auto">
          <a:xfrm>
            <a:off x="3201228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3" name="Rectangle 521"/>
          <p:cNvSpPr>
            <a:spLocks noChangeArrowheads="1"/>
          </p:cNvSpPr>
          <p:nvPr userDrawn="1"/>
        </p:nvSpPr>
        <p:spPr bwMode="auto">
          <a:xfrm>
            <a:off x="3201228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4" name="Rectangle 522"/>
          <p:cNvSpPr>
            <a:spLocks noChangeArrowheads="1"/>
          </p:cNvSpPr>
          <p:nvPr userDrawn="1"/>
        </p:nvSpPr>
        <p:spPr bwMode="auto">
          <a:xfrm>
            <a:off x="3201228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5" name="Rectangle 523"/>
          <p:cNvSpPr>
            <a:spLocks noChangeArrowheads="1"/>
          </p:cNvSpPr>
          <p:nvPr userDrawn="1"/>
        </p:nvSpPr>
        <p:spPr bwMode="auto">
          <a:xfrm>
            <a:off x="3201228" y="291474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6" name="Rectangle 524"/>
          <p:cNvSpPr>
            <a:spLocks noChangeArrowheads="1"/>
          </p:cNvSpPr>
          <p:nvPr userDrawn="1"/>
        </p:nvSpPr>
        <p:spPr bwMode="auto">
          <a:xfrm>
            <a:off x="3201228" y="3203387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7" name="Rectangle 525"/>
          <p:cNvSpPr>
            <a:spLocks noChangeArrowheads="1"/>
          </p:cNvSpPr>
          <p:nvPr userDrawn="1"/>
        </p:nvSpPr>
        <p:spPr bwMode="auto">
          <a:xfrm>
            <a:off x="3520347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8" name="Rectangle 526"/>
          <p:cNvSpPr>
            <a:spLocks noChangeArrowheads="1"/>
          </p:cNvSpPr>
          <p:nvPr userDrawn="1"/>
        </p:nvSpPr>
        <p:spPr bwMode="auto">
          <a:xfrm>
            <a:off x="3520347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9" name="Rectangle 527"/>
          <p:cNvSpPr>
            <a:spLocks noChangeArrowheads="1"/>
          </p:cNvSpPr>
          <p:nvPr userDrawn="1"/>
        </p:nvSpPr>
        <p:spPr bwMode="auto">
          <a:xfrm>
            <a:off x="3520347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0" name="Rectangle 528"/>
          <p:cNvSpPr>
            <a:spLocks noChangeArrowheads="1"/>
          </p:cNvSpPr>
          <p:nvPr userDrawn="1"/>
        </p:nvSpPr>
        <p:spPr bwMode="auto">
          <a:xfrm>
            <a:off x="3520347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1" name="Rectangle 529"/>
          <p:cNvSpPr>
            <a:spLocks noChangeArrowheads="1"/>
          </p:cNvSpPr>
          <p:nvPr userDrawn="1"/>
        </p:nvSpPr>
        <p:spPr bwMode="auto">
          <a:xfrm>
            <a:off x="3520347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2" name="Rectangle 530"/>
          <p:cNvSpPr>
            <a:spLocks noChangeArrowheads="1"/>
          </p:cNvSpPr>
          <p:nvPr userDrawn="1"/>
        </p:nvSpPr>
        <p:spPr bwMode="auto">
          <a:xfrm>
            <a:off x="3520347" y="1455601"/>
            <a:ext cx="193406" cy="214268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3" name="Rectangle 531"/>
          <p:cNvSpPr>
            <a:spLocks noChangeArrowheads="1"/>
          </p:cNvSpPr>
          <p:nvPr userDrawn="1"/>
        </p:nvSpPr>
        <p:spPr bwMode="auto">
          <a:xfrm>
            <a:off x="3520347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4" name="Rectangle 532"/>
          <p:cNvSpPr>
            <a:spLocks noChangeArrowheads="1"/>
          </p:cNvSpPr>
          <p:nvPr userDrawn="1"/>
        </p:nvSpPr>
        <p:spPr bwMode="auto">
          <a:xfrm>
            <a:off x="3520347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5" name="Rectangle 533"/>
          <p:cNvSpPr>
            <a:spLocks noChangeArrowheads="1"/>
          </p:cNvSpPr>
          <p:nvPr userDrawn="1"/>
        </p:nvSpPr>
        <p:spPr bwMode="auto">
          <a:xfrm>
            <a:off x="3520347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6" name="Rectangle 534"/>
          <p:cNvSpPr>
            <a:spLocks noChangeArrowheads="1"/>
          </p:cNvSpPr>
          <p:nvPr userDrawn="1"/>
        </p:nvSpPr>
        <p:spPr bwMode="auto">
          <a:xfrm>
            <a:off x="3520347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7" name="Rectangle 535"/>
          <p:cNvSpPr>
            <a:spLocks noChangeArrowheads="1"/>
          </p:cNvSpPr>
          <p:nvPr userDrawn="1"/>
        </p:nvSpPr>
        <p:spPr bwMode="auto">
          <a:xfrm>
            <a:off x="3841078" y="-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8" name="Rectangle 536"/>
          <p:cNvSpPr>
            <a:spLocks noChangeArrowheads="1"/>
          </p:cNvSpPr>
          <p:nvPr userDrawn="1"/>
        </p:nvSpPr>
        <p:spPr bwMode="auto">
          <a:xfrm>
            <a:off x="3841078" y="29218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9" name="Rectangle 537"/>
          <p:cNvSpPr>
            <a:spLocks noChangeArrowheads="1"/>
          </p:cNvSpPr>
          <p:nvPr userDrawn="1"/>
        </p:nvSpPr>
        <p:spPr bwMode="auto">
          <a:xfrm>
            <a:off x="3841078" y="58082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0" name="Rectangle 538"/>
          <p:cNvSpPr>
            <a:spLocks noChangeArrowheads="1"/>
          </p:cNvSpPr>
          <p:nvPr userDrawn="1"/>
        </p:nvSpPr>
        <p:spPr bwMode="auto">
          <a:xfrm>
            <a:off x="3841078" y="874777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1" name="Rectangle 539"/>
          <p:cNvSpPr>
            <a:spLocks noChangeArrowheads="1"/>
          </p:cNvSpPr>
          <p:nvPr userDrawn="1"/>
        </p:nvSpPr>
        <p:spPr bwMode="auto">
          <a:xfrm>
            <a:off x="3841078" y="1166962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2" name="Rectangle 540"/>
          <p:cNvSpPr>
            <a:spLocks noChangeArrowheads="1"/>
          </p:cNvSpPr>
          <p:nvPr userDrawn="1"/>
        </p:nvSpPr>
        <p:spPr bwMode="auto">
          <a:xfrm>
            <a:off x="3841078" y="1455601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3" name="Rectangle 541"/>
          <p:cNvSpPr>
            <a:spLocks noChangeArrowheads="1"/>
          </p:cNvSpPr>
          <p:nvPr userDrawn="1"/>
        </p:nvSpPr>
        <p:spPr bwMode="auto">
          <a:xfrm>
            <a:off x="3841078" y="1747785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4" name="Rectangle 542"/>
          <p:cNvSpPr>
            <a:spLocks noChangeArrowheads="1"/>
          </p:cNvSpPr>
          <p:nvPr userDrawn="1"/>
        </p:nvSpPr>
        <p:spPr bwMode="auto">
          <a:xfrm>
            <a:off x="3841078" y="2039968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5" name="Rectangle 543"/>
          <p:cNvSpPr>
            <a:spLocks noChangeArrowheads="1"/>
          </p:cNvSpPr>
          <p:nvPr userDrawn="1"/>
        </p:nvSpPr>
        <p:spPr bwMode="auto">
          <a:xfrm>
            <a:off x="3841078" y="2330381"/>
            <a:ext cx="195017" cy="21249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6" name="Rectangle 544"/>
          <p:cNvSpPr>
            <a:spLocks noChangeArrowheads="1"/>
          </p:cNvSpPr>
          <p:nvPr userDrawn="1"/>
        </p:nvSpPr>
        <p:spPr bwMode="auto">
          <a:xfrm>
            <a:off x="3841078" y="2622564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7" name="Rectangle 545"/>
          <p:cNvSpPr>
            <a:spLocks noChangeArrowheads="1"/>
          </p:cNvSpPr>
          <p:nvPr userDrawn="1"/>
        </p:nvSpPr>
        <p:spPr bwMode="auto">
          <a:xfrm>
            <a:off x="4163420" y="-1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8" name="Rectangle 546"/>
          <p:cNvSpPr>
            <a:spLocks noChangeArrowheads="1"/>
          </p:cNvSpPr>
          <p:nvPr userDrawn="1"/>
        </p:nvSpPr>
        <p:spPr bwMode="auto">
          <a:xfrm>
            <a:off x="4163420" y="292183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9" name="Rectangle 547"/>
          <p:cNvSpPr>
            <a:spLocks noChangeArrowheads="1"/>
          </p:cNvSpPr>
          <p:nvPr userDrawn="1"/>
        </p:nvSpPr>
        <p:spPr bwMode="auto">
          <a:xfrm>
            <a:off x="4163420" y="580823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0" name="Rectangle 548"/>
          <p:cNvSpPr>
            <a:spLocks noChangeArrowheads="1"/>
          </p:cNvSpPr>
          <p:nvPr userDrawn="1"/>
        </p:nvSpPr>
        <p:spPr bwMode="auto">
          <a:xfrm>
            <a:off x="4163420" y="874777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1" name="Rectangle 549"/>
          <p:cNvSpPr>
            <a:spLocks noChangeArrowheads="1"/>
          </p:cNvSpPr>
          <p:nvPr userDrawn="1"/>
        </p:nvSpPr>
        <p:spPr bwMode="auto">
          <a:xfrm>
            <a:off x="4163420" y="1166962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2" name="Rectangle 550"/>
          <p:cNvSpPr>
            <a:spLocks noChangeArrowheads="1"/>
          </p:cNvSpPr>
          <p:nvPr userDrawn="1"/>
        </p:nvSpPr>
        <p:spPr bwMode="auto">
          <a:xfrm>
            <a:off x="4163420" y="1455601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3" name="Rectangle 551"/>
          <p:cNvSpPr>
            <a:spLocks noChangeArrowheads="1"/>
          </p:cNvSpPr>
          <p:nvPr userDrawn="1"/>
        </p:nvSpPr>
        <p:spPr bwMode="auto">
          <a:xfrm>
            <a:off x="4163420" y="1747785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4" name="Rectangle 552"/>
          <p:cNvSpPr>
            <a:spLocks noChangeArrowheads="1"/>
          </p:cNvSpPr>
          <p:nvPr userDrawn="1"/>
        </p:nvSpPr>
        <p:spPr bwMode="auto">
          <a:xfrm>
            <a:off x="4163420" y="2039968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5" name="Rectangle 553"/>
          <p:cNvSpPr>
            <a:spLocks noChangeArrowheads="1"/>
          </p:cNvSpPr>
          <p:nvPr userDrawn="1"/>
        </p:nvSpPr>
        <p:spPr bwMode="auto">
          <a:xfrm>
            <a:off x="4163420" y="2330381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6" name="Rectangle 554"/>
          <p:cNvSpPr>
            <a:spLocks noChangeArrowheads="1"/>
          </p:cNvSpPr>
          <p:nvPr userDrawn="1"/>
        </p:nvSpPr>
        <p:spPr bwMode="auto">
          <a:xfrm>
            <a:off x="4163420" y="2622564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7" name="Rectangle 556"/>
          <p:cNvSpPr>
            <a:spLocks noChangeArrowheads="1"/>
          </p:cNvSpPr>
          <p:nvPr userDrawn="1"/>
        </p:nvSpPr>
        <p:spPr bwMode="auto">
          <a:xfrm>
            <a:off x="4163420" y="2914747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8" name="Rectangle 557"/>
          <p:cNvSpPr>
            <a:spLocks noChangeArrowheads="1"/>
          </p:cNvSpPr>
          <p:nvPr userDrawn="1"/>
        </p:nvSpPr>
        <p:spPr bwMode="auto">
          <a:xfrm>
            <a:off x="4163420" y="3203387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9" name="Rectangle 558"/>
          <p:cNvSpPr>
            <a:spLocks noChangeArrowheads="1"/>
          </p:cNvSpPr>
          <p:nvPr userDrawn="1"/>
        </p:nvSpPr>
        <p:spPr bwMode="auto">
          <a:xfrm>
            <a:off x="4482539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1" name="Rectangle 560"/>
          <p:cNvSpPr>
            <a:spLocks noChangeArrowheads="1"/>
          </p:cNvSpPr>
          <p:nvPr userDrawn="1"/>
        </p:nvSpPr>
        <p:spPr bwMode="auto">
          <a:xfrm>
            <a:off x="4482539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2" name="Rectangle 561"/>
          <p:cNvSpPr>
            <a:spLocks noChangeArrowheads="1"/>
          </p:cNvSpPr>
          <p:nvPr userDrawn="1"/>
        </p:nvSpPr>
        <p:spPr bwMode="auto">
          <a:xfrm>
            <a:off x="4482539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3" name="Rectangle 562"/>
          <p:cNvSpPr>
            <a:spLocks noChangeArrowheads="1"/>
          </p:cNvSpPr>
          <p:nvPr userDrawn="1"/>
        </p:nvSpPr>
        <p:spPr bwMode="auto">
          <a:xfrm>
            <a:off x="4482539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4" name="Rectangle 563"/>
          <p:cNvSpPr>
            <a:spLocks noChangeArrowheads="1"/>
          </p:cNvSpPr>
          <p:nvPr userDrawn="1"/>
        </p:nvSpPr>
        <p:spPr bwMode="auto">
          <a:xfrm>
            <a:off x="4482539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6" name="Rectangle 565"/>
          <p:cNvSpPr>
            <a:spLocks noChangeArrowheads="1"/>
          </p:cNvSpPr>
          <p:nvPr userDrawn="1"/>
        </p:nvSpPr>
        <p:spPr bwMode="auto">
          <a:xfrm>
            <a:off x="4482539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7" name="Rectangle 566"/>
          <p:cNvSpPr>
            <a:spLocks noChangeArrowheads="1"/>
          </p:cNvSpPr>
          <p:nvPr userDrawn="1"/>
        </p:nvSpPr>
        <p:spPr bwMode="auto">
          <a:xfrm>
            <a:off x="4482539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8" name="Rectangle 567"/>
          <p:cNvSpPr>
            <a:spLocks noChangeArrowheads="1"/>
          </p:cNvSpPr>
          <p:nvPr userDrawn="1"/>
        </p:nvSpPr>
        <p:spPr bwMode="auto">
          <a:xfrm>
            <a:off x="4804880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9" name="Rectangle 568"/>
          <p:cNvSpPr>
            <a:spLocks noChangeArrowheads="1"/>
          </p:cNvSpPr>
          <p:nvPr userDrawn="1"/>
        </p:nvSpPr>
        <p:spPr bwMode="auto">
          <a:xfrm>
            <a:off x="4804880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0" name="Rectangle 569"/>
          <p:cNvSpPr>
            <a:spLocks noChangeArrowheads="1"/>
          </p:cNvSpPr>
          <p:nvPr userDrawn="1"/>
        </p:nvSpPr>
        <p:spPr bwMode="auto">
          <a:xfrm>
            <a:off x="4804880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1" name="Rectangle 570"/>
          <p:cNvSpPr>
            <a:spLocks noChangeArrowheads="1"/>
          </p:cNvSpPr>
          <p:nvPr userDrawn="1"/>
        </p:nvSpPr>
        <p:spPr bwMode="auto">
          <a:xfrm>
            <a:off x="4804880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2" name="Rectangle 571"/>
          <p:cNvSpPr>
            <a:spLocks noChangeArrowheads="1"/>
          </p:cNvSpPr>
          <p:nvPr userDrawn="1"/>
        </p:nvSpPr>
        <p:spPr bwMode="auto">
          <a:xfrm>
            <a:off x="4804880" y="1166962"/>
            <a:ext cx="193406" cy="212497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3" name="Rectangle 572"/>
          <p:cNvSpPr>
            <a:spLocks noChangeArrowheads="1"/>
          </p:cNvSpPr>
          <p:nvPr userDrawn="1"/>
        </p:nvSpPr>
        <p:spPr bwMode="auto">
          <a:xfrm>
            <a:off x="4804880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4" name="Rectangle 573"/>
          <p:cNvSpPr>
            <a:spLocks noChangeArrowheads="1"/>
          </p:cNvSpPr>
          <p:nvPr userDrawn="1"/>
        </p:nvSpPr>
        <p:spPr bwMode="auto">
          <a:xfrm>
            <a:off x="4804880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5" name="Rectangle 574"/>
          <p:cNvSpPr>
            <a:spLocks noChangeArrowheads="1"/>
          </p:cNvSpPr>
          <p:nvPr userDrawn="1"/>
        </p:nvSpPr>
        <p:spPr bwMode="auto">
          <a:xfrm>
            <a:off x="4804880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6" name="Rectangle 575"/>
          <p:cNvSpPr>
            <a:spLocks noChangeArrowheads="1"/>
          </p:cNvSpPr>
          <p:nvPr userDrawn="1"/>
        </p:nvSpPr>
        <p:spPr bwMode="auto">
          <a:xfrm>
            <a:off x="4804880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7" name="Rectangle 576"/>
          <p:cNvSpPr>
            <a:spLocks noChangeArrowheads="1"/>
          </p:cNvSpPr>
          <p:nvPr userDrawn="1"/>
        </p:nvSpPr>
        <p:spPr bwMode="auto">
          <a:xfrm>
            <a:off x="5122387" y="-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8" name="Rectangle 577"/>
          <p:cNvSpPr>
            <a:spLocks noChangeArrowheads="1"/>
          </p:cNvSpPr>
          <p:nvPr userDrawn="1"/>
        </p:nvSpPr>
        <p:spPr bwMode="auto">
          <a:xfrm>
            <a:off x="5122387" y="29218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9" name="Rectangle 578"/>
          <p:cNvSpPr>
            <a:spLocks noChangeArrowheads="1"/>
          </p:cNvSpPr>
          <p:nvPr userDrawn="1"/>
        </p:nvSpPr>
        <p:spPr bwMode="auto">
          <a:xfrm>
            <a:off x="5122387" y="58082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0" name="Rectangle 579"/>
          <p:cNvSpPr>
            <a:spLocks noChangeArrowheads="1"/>
          </p:cNvSpPr>
          <p:nvPr userDrawn="1"/>
        </p:nvSpPr>
        <p:spPr bwMode="auto">
          <a:xfrm>
            <a:off x="5122387" y="874777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1" name="Rectangle 580"/>
          <p:cNvSpPr>
            <a:spLocks noChangeArrowheads="1"/>
          </p:cNvSpPr>
          <p:nvPr userDrawn="1"/>
        </p:nvSpPr>
        <p:spPr bwMode="auto">
          <a:xfrm>
            <a:off x="5122387" y="1166962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2" name="Rectangle 581"/>
          <p:cNvSpPr>
            <a:spLocks noChangeArrowheads="1"/>
          </p:cNvSpPr>
          <p:nvPr userDrawn="1"/>
        </p:nvSpPr>
        <p:spPr bwMode="auto">
          <a:xfrm>
            <a:off x="5122387" y="1455601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3" name="Rectangle 582"/>
          <p:cNvSpPr>
            <a:spLocks noChangeArrowheads="1"/>
          </p:cNvSpPr>
          <p:nvPr userDrawn="1"/>
        </p:nvSpPr>
        <p:spPr bwMode="auto">
          <a:xfrm>
            <a:off x="5122387" y="1747785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4" name="Rectangle 583"/>
          <p:cNvSpPr>
            <a:spLocks noChangeArrowheads="1"/>
          </p:cNvSpPr>
          <p:nvPr userDrawn="1"/>
        </p:nvSpPr>
        <p:spPr bwMode="auto">
          <a:xfrm>
            <a:off x="5122387" y="2039968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5" name="Rectangle 584"/>
          <p:cNvSpPr>
            <a:spLocks noChangeArrowheads="1"/>
          </p:cNvSpPr>
          <p:nvPr userDrawn="1"/>
        </p:nvSpPr>
        <p:spPr bwMode="auto">
          <a:xfrm>
            <a:off x="5122387" y="233038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6" name="Rectangle 585"/>
          <p:cNvSpPr>
            <a:spLocks noChangeArrowheads="1"/>
          </p:cNvSpPr>
          <p:nvPr userDrawn="1"/>
        </p:nvSpPr>
        <p:spPr bwMode="auto">
          <a:xfrm>
            <a:off x="5122387" y="2622564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7" name="Rectangle 586"/>
          <p:cNvSpPr>
            <a:spLocks noChangeArrowheads="1"/>
          </p:cNvSpPr>
          <p:nvPr userDrawn="1"/>
        </p:nvSpPr>
        <p:spPr bwMode="auto">
          <a:xfrm>
            <a:off x="5122387" y="2914747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8" name="Rectangle 587"/>
          <p:cNvSpPr>
            <a:spLocks noChangeArrowheads="1"/>
          </p:cNvSpPr>
          <p:nvPr userDrawn="1"/>
        </p:nvSpPr>
        <p:spPr bwMode="auto">
          <a:xfrm>
            <a:off x="5122387" y="3203387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9" name="Rectangle 588"/>
          <p:cNvSpPr>
            <a:spLocks noChangeArrowheads="1"/>
          </p:cNvSpPr>
          <p:nvPr userDrawn="1"/>
        </p:nvSpPr>
        <p:spPr bwMode="auto">
          <a:xfrm>
            <a:off x="5444729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0" name="Rectangle 589"/>
          <p:cNvSpPr>
            <a:spLocks noChangeArrowheads="1"/>
          </p:cNvSpPr>
          <p:nvPr userDrawn="1"/>
        </p:nvSpPr>
        <p:spPr bwMode="auto">
          <a:xfrm>
            <a:off x="5444729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1" name="Rectangle 590"/>
          <p:cNvSpPr>
            <a:spLocks noChangeArrowheads="1"/>
          </p:cNvSpPr>
          <p:nvPr userDrawn="1"/>
        </p:nvSpPr>
        <p:spPr bwMode="auto">
          <a:xfrm>
            <a:off x="5444729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2" name="Rectangle 591"/>
          <p:cNvSpPr>
            <a:spLocks noChangeArrowheads="1"/>
          </p:cNvSpPr>
          <p:nvPr userDrawn="1"/>
        </p:nvSpPr>
        <p:spPr bwMode="auto">
          <a:xfrm>
            <a:off x="5444729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3" name="Rectangle 592"/>
          <p:cNvSpPr>
            <a:spLocks noChangeArrowheads="1"/>
          </p:cNvSpPr>
          <p:nvPr userDrawn="1"/>
        </p:nvSpPr>
        <p:spPr bwMode="auto">
          <a:xfrm>
            <a:off x="5444729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4" name="Rectangle 593"/>
          <p:cNvSpPr>
            <a:spLocks noChangeArrowheads="1"/>
          </p:cNvSpPr>
          <p:nvPr userDrawn="1"/>
        </p:nvSpPr>
        <p:spPr bwMode="auto">
          <a:xfrm>
            <a:off x="5444729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5" name="Rectangle 594"/>
          <p:cNvSpPr>
            <a:spLocks noChangeArrowheads="1"/>
          </p:cNvSpPr>
          <p:nvPr userDrawn="1"/>
        </p:nvSpPr>
        <p:spPr bwMode="auto">
          <a:xfrm>
            <a:off x="5444729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6" name="Rectangle 595"/>
          <p:cNvSpPr>
            <a:spLocks noChangeArrowheads="1"/>
          </p:cNvSpPr>
          <p:nvPr userDrawn="1"/>
        </p:nvSpPr>
        <p:spPr bwMode="auto">
          <a:xfrm>
            <a:off x="5444729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7" name="Rectangle 596"/>
          <p:cNvSpPr>
            <a:spLocks noChangeArrowheads="1"/>
          </p:cNvSpPr>
          <p:nvPr userDrawn="1"/>
        </p:nvSpPr>
        <p:spPr bwMode="auto">
          <a:xfrm>
            <a:off x="5444729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8" name="Rectangle 597"/>
          <p:cNvSpPr>
            <a:spLocks noChangeArrowheads="1"/>
          </p:cNvSpPr>
          <p:nvPr userDrawn="1"/>
        </p:nvSpPr>
        <p:spPr bwMode="auto">
          <a:xfrm>
            <a:off x="5444729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9" name="Rectangle 598"/>
          <p:cNvSpPr>
            <a:spLocks noChangeArrowheads="1"/>
          </p:cNvSpPr>
          <p:nvPr userDrawn="1"/>
        </p:nvSpPr>
        <p:spPr bwMode="auto">
          <a:xfrm>
            <a:off x="5763848" y="-1"/>
            <a:ext cx="193406" cy="212497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0" name="Rectangle 599"/>
          <p:cNvSpPr>
            <a:spLocks noChangeArrowheads="1"/>
          </p:cNvSpPr>
          <p:nvPr userDrawn="1"/>
        </p:nvSpPr>
        <p:spPr bwMode="auto">
          <a:xfrm>
            <a:off x="5763848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1" name="Rectangle 600"/>
          <p:cNvSpPr>
            <a:spLocks noChangeArrowheads="1"/>
          </p:cNvSpPr>
          <p:nvPr userDrawn="1"/>
        </p:nvSpPr>
        <p:spPr bwMode="auto">
          <a:xfrm>
            <a:off x="5763848" y="580823"/>
            <a:ext cx="193406" cy="214268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2" name="Rectangle 601"/>
          <p:cNvSpPr>
            <a:spLocks noChangeArrowheads="1"/>
          </p:cNvSpPr>
          <p:nvPr userDrawn="1"/>
        </p:nvSpPr>
        <p:spPr bwMode="auto">
          <a:xfrm>
            <a:off x="5763848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3" name="Rectangle 602"/>
          <p:cNvSpPr>
            <a:spLocks noChangeArrowheads="1"/>
          </p:cNvSpPr>
          <p:nvPr userDrawn="1"/>
        </p:nvSpPr>
        <p:spPr bwMode="auto">
          <a:xfrm>
            <a:off x="5763848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4" name="Rectangle 603"/>
          <p:cNvSpPr>
            <a:spLocks noChangeArrowheads="1"/>
          </p:cNvSpPr>
          <p:nvPr userDrawn="1"/>
        </p:nvSpPr>
        <p:spPr bwMode="auto">
          <a:xfrm>
            <a:off x="5763848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5" name="Rectangle 604"/>
          <p:cNvSpPr>
            <a:spLocks noChangeArrowheads="1"/>
          </p:cNvSpPr>
          <p:nvPr userDrawn="1"/>
        </p:nvSpPr>
        <p:spPr bwMode="auto">
          <a:xfrm>
            <a:off x="5763848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6" name="Rectangle 605"/>
          <p:cNvSpPr>
            <a:spLocks noChangeArrowheads="1"/>
          </p:cNvSpPr>
          <p:nvPr userDrawn="1"/>
        </p:nvSpPr>
        <p:spPr bwMode="auto">
          <a:xfrm>
            <a:off x="5763848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7" name="Rectangle 606"/>
          <p:cNvSpPr>
            <a:spLocks noChangeArrowheads="1"/>
          </p:cNvSpPr>
          <p:nvPr userDrawn="1"/>
        </p:nvSpPr>
        <p:spPr bwMode="auto">
          <a:xfrm>
            <a:off x="5763848" y="2330381"/>
            <a:ext cx="193406" cy="212497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8" name="Rectangle 607"/>
          <p:cNvSpPr>
            <a:spLocks noChangeArrowheads="1"/>
          </p:cNvSpPr>
          <p:nvPr userDrawn="1"/>
        </p:nvSpPr>
        <p:spPr bwMode="auto">
          <a:xfrm>
            <a:off x="6086190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09" name="Rectangle 608"/>
          <p:cNvSpPr>
            <a:spLocks noChangeArrowheads="1"/>
          </p:cNvSpPr>
          <p:nvPr userDrawn="1"/>
        </p:nvSpPr>
        <p:spPr bwMode="auto">
          <a:xfrm>
            <a:off x="6086190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0" name="Rectangle 609"/>
          <p:cNvSpPr>
            <a:spLocks noChangeArrowheads="1"/>
          </p:cNvSpPr>
          <p:nvPr userDrawn="1"/>
        </p:nvSpPr>
        <p:spPr bwMode="auto">
          <a:xfrm>
            <a:off x="6086190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1" name="Rectangle 610"/>
          <p:cNvSpPr>
            <a:spLocks noChangeArrowheads="1"/>
          </p:cNvSpPr>
          <p:nvPr userDrawn="1"/>
        </p:nvSpPr>
        <p:spPr bwMode="auto">
          <a:xfrm>
            <a:off x="6086190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2" name="Rectangle 611"/>
          <p:cNvSpPr>
            <a:spLocks noChangeArrowheads="1"/>
          </p:cNvSpPr>
          <p:nvPr userDrawn="1"/>
        </p:nvSpPr>
        <p:spPr bwMode="auto">
          <a:xfrm>
            <a:off x="6086190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3" name="Rectangle 612"/>
          <p:cNvSpPr>
            <a:spLocks noChangeArrowheads="1"/>
          </p:cNvSpPr>
          <p:nvPr userDrawn="1"/>
        </p:nvSpPr>
        <p:spPr bwMode="auto">
          <a:xfrm>
            <a:off x="6086190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4" name="Rectangle 613"/>
          <p:cNvSpPr>
            <a:spLocks noChangeArrowheads="1"/>
          </p:cNvSpPr>
          <p:nvPr userDrawn="1"/>
        </p:nvSpPr>
        <p:spPr bwMode="auto">
          <a:xfrm>
            <a:off x="6086190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5" name="Rectangle 614"/>
          <p:cNvSpPr>
            <a:spLocks noChangeArrowheads="1"/>
          </p:cNvSpPr>
          <p:nvPr userDrawn="1"/>
        </p:nvSpPr>
        <p:spPr bwMode="auto">
          <a:xfrm>
            <a:off x="6086190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6" name="Rectangle 615"/>
          <p:cNvSpPr>
            <a:spLocks noChangeArrowheads="1"/>
          </p:cNvSpPr>
          <p:nvPr userDrawn="1"/>
        </p:nvSpPr>
        <p:spPr bwMode="auto">
          <a:xfrm>
            <a:off x="6086190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7" name="Rectangle 616"/>
          <p:cNvSpPr>
            <a:spLocks noChangeArrowheads="1"/>
          </p:cNvSpPr>
          <p:nvPr userDrawn="1"/>
        </p:nvSpPr>
        <p:spPr bwMode="auto">
          <a:xfrm>
            <a:off x="6086190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8" name="Rectangle 617"/>
          <p:cNvSpPr>
            <a:spLocks noChangeArrowheads="1"/>
          </p:cNvSpPr>
          <p:nvPr userDrawn="1"/>
        </p:nvSpPr>
        <p:spPr bwMode="auto">
          <a:xfrm>
            <a:off x="6086190" y="291474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9" name="Rectangle 618"/>
          <p:cNvSpPr>
            <a:spLocks noChangeArrowheads="1"/>
          </p:cNvSpPr>
          <p:nvPr userDrawn="1"/>
        </p:nvSpPr>
        <p:spPr bwMode="auto">
          <a:xfrm>
            <a:off x="6086190" y="3203387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0" name="Rectangle 619"/>
          <p:cNvSpPr>
            <a:spLocks noChangeArrowheads="1"/>
          </p:cNvSpPr>
          <p:nvPr userDrawn="1"/>
        </p:nvSpPr>
        <p:spPr bwMode="auto">
          <a:xfrm>
            <a:off x="6408532" y="-1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1" name="Rectangle 620"/>
          <p:cNvSpPr>
            <a:spLocks noChangeArrowheads="1"/>
          </p:cNvSpPr>
          <p:nvPr userDrawn="1"/>
        </p:nvSpPr>
        <p:spPr bwMode="auto">
          <a:xfrm>
            <a:off x="6408532" y="292183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2" name="Rectangle 621"/>
          <p:cNvSpPr>
            <a:spLocks noChangeArrowheads="1"/>
          </p:cNvSpPr>
          <p:nvPr userDrawn="1"/>
        </p:nvSpPr>
        <p:spPr bwMode="auto">
          <a:xfrm>
            <a:off x="6408532" y="580823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3" name="Rectangle 622"/>
          <p:cNvSpPr>
            <a:spLocks noChangeArrowheads="1"/>
          </p:cNvSpPr>
          <p:nvPr userDrawn="1"/>
        </p:nvSpPr>
        <p:spPr bwMode="auto">
          <a:xfrm>
            <a:off x="6408532" y="874777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4" name="Rectangle 623"/>
          <p:cNvSpPr>
            <a:spLocks noChangeArrowheads="1"/>
          </p:cNvSpPr>
          <p:nvPr userDrawn="1"/>
        </p:nvSpPr>
        <p:spPr bwMode="auto">
          <a:xfrm>
            <a:off x="6408532" y="1166962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5" name="Rectangle 624"/>
          <p:cNvSpPr>
            <a:spLocks noChangeArrowheads="1"/>
          </p:cNvSpPr>
          <p:nvPr userDrawn="1"/>
        </p:nvSpPr>
        <p:spPr bwMode="auto">
          <a:xfrm>
            <a:off x="6408532" y="1455601"/>
            <a:ext cx="190181" cy="214268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6" name="Rectangle 625"/>
          <p:cNvSpPr>
            <a:spLocks noChangeArrowheads="1"/>
          </p:cNvSpPr>
          <p:nvPr userDrawn="1"/>
        </p:nvSpPr>
        <p:spPr bwMode="auto">
          <a:xfrm>
            <a:off x="6408532" y="1747785"/>
            <a:ext cx="190181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8" name="Rectangle 627"/>
          <p:cNvSpPr>
            <a:spLocks noChangeArrowheads="1"/>
          </p:cNvSpPr>
          <p:nvPr userDrawn="1"/>
        </p:nvSpPr>
        <p:spPr bwMode="auto">
          <a:xfrm>
            <a:off x="6408532" y="2330381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9" name="Rectangle 628"/>
          <p:cNvSpPr>
            <a:spLocks noChangeArrowheads="1"/>
          </p:cNvSpPr>
          <p:nvPr userDrawn="1"/>
        </p:nvSpPr>
        <p:spPr bwMode="auto">
          <a:xfrm>
            <a:off x="6408532" y="2622564"/>
            <a:ext cx="190181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0" name="Rectangle 629"/>
          <p:cNvSpPr>
            <a:spLocks noChangeArrowheads="1"/>
          </p:cNvSpPr>
          <p:nvPr userDrawn="1"/>
        </p:nvSpPr>
        <p:spPr bwMode="auto">
          <a:xfrm>
            <a:off x="6726039" y="-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1" name="Rectangle 630"/>
          <p:cNvSpPr>
            <a:spLocks noChangeArrowheads="1"/>
          </p:cNvSpPr>
          <p:nvPr userDrawn="1"/>
        </p:nvSpPr>
        <p:spPr bwMode="auto">
          <a:xfrm>
            <a:off x="6726039" y="29218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2" name="Rectangle 631"/>
          <p:cNvSpPr>
            <a:spLocks noChangeArrowheads="1"/>
          </p:cNvSpPr>
          <p:nvPr userDrawn="1"/>
        </p:nvSpPr>
        <p:spPr bwMode="auto">
          <a:xfrm>
            <a:off x="6726039" y="58082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3" name="Rectangle 632"/>
          <p:cNvSpPr>
            <a:spLocks noChangeArrowheads="1"/>
          </p:cNvSpPr>
          <p:nvPr userDrawn="1"/>
        </p:nvSpPr>
        <p:spPr bwMode="auto">
          <a:xfrm>
            <a:off x="6726039" y="874777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4" name="Rectangle 633"/>
          <p:cNvSpPr>
            <a:spLocks noChangeArrowheads="1"/>
          </p:cNvSpPr>
          <p:nvPr userDrawn="1"/>
        </p:nvSpPr>
        <p:spPr bwMode="auto">
          <a:xfrm>
            <a:off x="6726039" y="1166962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5" name="Rectangle 634"/>
          <p:cNvSpPr>
            <a:spLocks noChangeArrowheads="1"/>
          </p:cNvSpPr>
          <p:nvPr userDrawn="1"/>
        </p:nvSpPr>
        <p:spPr bwMode="auto">
          <a:xfrm>
            <a:off x="6726039" y="1455601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6" name="Rectangle 635"/>
          <p:cNvSpPr>
            <a:spLocks noChangeArrowheads="1"/>
          </p:cNvSpPr>
          <p:nvPr userDrawn="1"/>
        </p:nvSpPr>
        <p:spPr bwMode="auto">
          <a:xfrm>
            <a:off x="6726039" y="1747785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7" name="Rectangle 636"/>
          <p:cNvSpPr>
            <a:spLocks noChangeArrowheads="1"/>
          </p:cNvSpPr>
          <p:nvPr userDrawn="1"/>
        </p:nvSpPr>
        <p:spPr bwMode="auto">
          <a:xfrm>
            <a:off x="6726039" y="2039968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8" name="Rectangle 637"/>
          <p:cNvSpPr>
            <a:spLocks noChangeArrowheads="1"/>
          </p:cNvSpPr>
          <p:nvPr userDrawn="1"/>
        </p:nvSpPr>
        <p:spPr bwMode="auto">
          <a:xfrm>
            <a:off x="7048381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9" name="Rectangle 638"/>
          <p:cNvSpPr>
            <a:spLocks noChangeArrowheads="1"/>
          </p:cNvSpPr>
          <p:nvPr userDrawn="1"/>
        </p:nvSpPr>
        <p:spPr bwMode="auto">
          <a:xfrm>
            <a:off x="7048381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0" name="Rectangle 639"/>
          <p:cNvSpPr>
            <a:spLocks noChangeArrowheads="1"/>
          </p:cNvSpPr>
          <p:nvPr userDrawn="1"/>
        </p:nvSpPr>
        <p:spPr bwMode="auto">
          <a:xfrm>
            <a:off x="7048381" y="580823"/>
            <a:ext cx="193406" cy="214268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1" name="Rectangle 640"/>
          <p:cNvSpPr>
            <a:spLocks noChangeArrowheads="1"/>
          </p:cNvSpPr>
          <p:nvPr userDrawn="1"/>
        </p:nvSpPr>
        <p:spPr bwMode="auto">
          <a:xfrm>
            <a:off x="7048381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3" name="Rectangle 642"/>
          <p:cNvSpPr>
            <a:spLocks noChangeArrowheads="1"/>
          </p:cNvSpPr>
          <p:nvPr userDrawn="1"/>
        </p:nvSpPr>
        <p:spPr bwMode="auto">
          <a:xfrm>
            <a:off x="7048381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4" name="Rectangle 643"/>
          <p:cNvSpPr>
            <a:spLocks noChangeArrowheads="1"/>
          </p:cNvSpPr>
          <p:nvPr userDrawn="1"/>
        </p:nvSpPr>
        <p:spPr bwMode="auto">
          <a:xfrm>
            <a:off x="7048381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5" name="Rectangle 644"/>
          <p:cNvSpPr>
            <a:spLocks noChangeArrowheads="1"/>
          </p:cNvSpPr>
          <p:nvPr userDrawn="1"/>
        </p:nvSpPr>
        <p:spPr bwMode="auto">
          <a:xfrm>
            <a:off x="7048381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6" name="Rectangle 645"/>
          <p:cNvSpPr>
            <a:spLocks noChangeArrowheads="1"/>
          </p:cNvSpPr>
          <p:nvPr userDrawn="1"/>
        </p:nvSpPr>
        <p:spPr bwMode="auto">
          <a:xfrm>
            <a:off x="7048381" y="2330381"/>
            <a:ext cx="193406" cy="212497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7" name="Rectangle 646"/>
          <p:cNvSpPr>
            <a:spLocks noChangeArrowheads="1"/>
          </p:cNvSpPr>
          <p:nvPr userDrawn="1"/>
        </p:nvSpPr>
        <p:spPr bwMode="auto">
          <a:xfrm>
            <a:off x="7048381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8" name="Rectangle 647"/>
          <p:cNvSpPr>
            <a:spLocks noChangeArrowheads="1"/>
          </p:cNvSpPr>
          <p:nvPr userDrawn="1"/>
        </p:nvSpPr>
        <p:spPr bwMode="auto">
          <a:xfrm>
            <a:off x="7367500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9" name="Rectangle 648"/>
          <p:cNvSpPr>
            <a:spLocks noChangeArrowheads="1"/>
          </p:cNvSpPr>
          <p:nvPr userDrawn="1"/>
        </p:nvSpPr>
        <p:spPr bwMode="auto">
          <a:xfrm>
            <a:off x="7367500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0" name="Rectangle 649"/>
          <p:cNvSpPr>
            <a:spLocks noChangeArrowheads="1"/>
          </p:cNvSpPr>
          <p:nvPr userDrawn="1"/>
        </p:nvSpPr>
        <p:spPr bwMode="auto">
          <a:xfrm>
            <a:off x="7367500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1" name="Rectangle 650"/>
          <p:cNvSpPr>
            <a:spLocks noChangeArrowheads="1"/>
          </p:cNvSpPr>
          <p:nvPr userDrawn="1"/>
        </p:nvSpPr>
        <p:spPr bwMode="auto">
          <a:xfrm>
            <a:off x="7367500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2" name="Rectangle 651"/>
          <p:cNvSpPr>
            <a:spLocks noChangeArrowheads="1"/>
          </p:cNvSpPr>
          <p:nvPr userDrawn="1"/>
        </p:nvSpPr>
        <p:spPr bwMode="auto">
          <a:xfrm>
            <a:off x="7367500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3" name="Rectangle 652"/>
          <p:cNvSpPr>
            <a:spLocks noChangeArrowheads="1"/>
          </p:cNvSpPr>
          <p:nvPr userDrawn="1"/>
        </p:nvSpPr>
        <p:spPr bwMode="auto">
          <a:xfrm>
            <a:off x="7367500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4" name="Rectangle 653"/>
          <p:cNvSpPr>
            <a:spLocks noChangeArrowheads="1"/>
          </p:cNvSpPr>
          <p:nvPr userDrawn="1"/>
        </p:nvSpPr>
        <p:spPr bwMode="auto">
          <a:xfrm>
            <a:off x="7367500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5" name="Rectangle 654"/>
          <p:cNvSpPr>
            <a:spLocks noChangeArrowheads="1"/>
          </p:cNvSpPr>
          <p:nvPr userDrawn="1"/>
        </p:nvSpPr>
        <p:spPr bwMode="auto">
          <a:xfrm>
            <a:off x="7367500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6" name="Rectangle 655"/>
          <p:cNvSpPr>
            <a:spLocks noChangeArrowheads="1"/>
          </p:cNvSpPr>
          <p:nvPr userDrawn="1"/>
        </p:nvSpPr>
        <p:spPr bwMode="auto">
          <a:xfrm>
            <a:off x="7367500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7" name="Rectangle 656"/>
          <p:cNvSpPr>
            <a:spLocks noChangeArrowheads="1"/>
          </p:cNvSpPr>
          <p:nvPr userDrawn="1"/>
        </p:nvSpPr>
        <p:spPr bwMode="auto">
          <a:xfrm>
            <a:off x="7367500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8" name="Rectangle 657"/>
          <p:cNvSpPr>
            <a:spLocks noChangeArrowheads="1"/>
          </p:cNvSpPr>
          <p:nvPr userDrawn="1"/>
        </p:nvSpPr>
        <p:spPr bwMode="auto">
          <a:xfrm>
            <a:off x="7367500" y="291474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9" name="Rectangle 658"/>
          <p:cNvSpPr>
            <a:spLocks noChangeArrowheads="1"/>
          </p:cNvSpPr>
          <p:nvPr userDrawn="1"/>
        </p:nvSpPr>
        <p:spPr bwMode="auto">
          <a:xfrm>
            <a:off x="7367500" y="3203387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0" name="Rectangle 659"/>
          <p:cNvSpPr>
            <a:spLocks noChangeArrowheads="1"/>
          </p:cNvSpPr>
          <p:nvPr userDrawn="1"/>
        </p:nvSpPr>
        <p:spPr bwMode="auto">
          <a:xfrm>
            <a:off x="7367500" y="3495570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1" name="Rectangle 660"/>
          <p:cNvSpPr>
            <a:spLocks noChangeArrowheads="1"/>
          </p:cNvSpPr>
          <p:nvPr userDrawn="1"/>
        </p:nvSpPr>
        <p:spPr bwMode="auto">
          <a:xfrm>
            <a:off x="7689841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2" name="Rectangle 661"/>
          <p:cNvSpPr>
            <a:spLocks noChangeArrowheads="1"/>
          </p:cNvSpPr>
          <p:nvPr userDrawn="1"/>
        </p:nvSpPr>
        <p:spPr bwMode="auto">
          <a:xfrm>
            <a:off x="7689841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3" name="Rectangle 662"/>
          <p:cNvSpPr>
            <a:spLocks noChangeArrowheads="1"/>
          </p:cNvSpPr>
          <p:nvPr userDrawn="1"/>
        </p:nvSpPr>
        <p:spPr bwMode="auto">
          <a:xfrm>
            <a:off x="7689841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4" name="Rectangle 663"/>
          <p:cNvSpPr>
            <a:spLocks noChangeArrowheads="1"/>
          </p:cNvSpPr>
          <p:nvPr userDrawn="1"/>
        </p:nvSpPr>
        <p:spPr bwMode="auto">
          <a:xfrm>
            <a:off x="7689841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5" name="Rectangle 664"/>
          <p:cNvSpPr>
            <a:spLocks noChangeArrowheads="1"/>
          </p:cNvSpPr>
          <p:nvPr userDrawn="1"/>
        </p:nvSpPr>
        <p:spPr bwMode="auto">
          <a:xfrm>
            <a:off x="7689841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6" name="Rectangle 665"/>
          <p:cNvSpPr>
            <a:spLocks noChangeArrowheads="1"/>
          </p:cNvSpPr>
          <p:nvPr userDrawn="1"/>
        </p:nvSpPr>
        <p:spPr bwMode="auto">
          <a:xfrm>
            <a:off x="7689841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7" name="Rectangle 666"/>
          <p:cNvSpPr>
            <a:spLocks noChangeArrowheads="1"/>
          </p:cNvSpPr>
          <p:nvPr userDrawn="1"/>
        </p:nvSpPr>
        <p:spPr bwMode="auto">
          <a:xfrm>
            <a:off x="7689841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8" name="Rectangle 667"/>
          <p:cNvSpPr>
            <a:spLocks noChangeArrowheads="1"/>
          </p:cNvSpPr>
          <p:nvPr userDrawn="1"/>
        </p:nvSpPr>
        <p:spPr bwMode="auto">
          <a:xfrm>
            <a:off x="7689841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69" name="Rectangle 668"/>
          <p:cNvSpPr>
            <a:spLocks noChangeArrowheads="1"/>
          </p:cNvSpPr>
          <p:nvPr userDrawn="1"/>
        </p:nvSpPr>
        <p:spPr bwMode="auto">
          <a:xfrm>
            <a:off x="7689841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0" name="Rectangle 669"/>
          <p:cNvSpPr>
            <a:spLocks noChangeArrowheads="1"/>
          </p:cNvSpPr>
          <p:nvPr userDrawn="1"/>
        </p:nvSpPr>
        <p:spPr bwMode="auto">
          <a:xfrm>
            <a:off x="7689841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1" name="Rectangle 670"/>
          <p:cNvSpPr>
            <a:spLocks noChangeArrowheads="1"/>
          </p:cNvSpPr>
          <p:nvPr userDrawn="1"/>
        </p:nvSpPr>
        <p:spPr bwMode="auto">
          <a:xfrm>
            <a:off x="7689841" y="291474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2" name="Rectangle 671"/>
          <p:cNvSpPr>
            <a:spLocks noChangeArrowheads="1"/>
          </p:cNvSpPr>
          <p:nvPr userDrawn="1"/>
        </p:nvSpPr>
        <p:spPr bwMode="auto">
          <a:xfrm>
            <a:off x="7689841" y="3203387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4" name="Rectangle 673"/>
          <p:cNvSpPr>
            <a:spLocks noChangeArrowheads="1"/>
          </p:cNvSpPr>
          <p:nvPr userDrawn="1"/>
        </p:nvSpPr>
        <p:spPr bwMode="auto">
          <a:xfrm>
            <a:off x="8010572" y="292183"/>
            <a:ext cx="191794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5" name="Rectangle 674"/>
          <p:cNvSpPr>
            <a:spLocks noChangeArrowheads="1"/>
          </p:cNvSpPr>
          <p:nvPr userDrawn="1"/>
        </p:nvSpPr>
        <p:spPr bwMode="auto">
          <a:xfrm>
            <a:off x="8010572" y="580823"/>
            <a:ext cx="191794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6" name="Rectangle 675"/>
          <p:cNvSpPr>
            <a:spLocks noChangeArrowheads="1"/>
          </p:cNvSpPr>
          <p:nvPr userDrawn="1"/>
        </p:nvSpPr>
        <p:spPr bwMode="auto">
          <a:xfrm>
            <a:off x="8010572" y="874777"/>
            <a:ext cx="191794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7" name="Rectangle 676"/>
          <p:cNvSpPr>
            <a:spLocks noChangeArrowheads="1"/>
          </p:cNvSpPr>
          <p:nvPr userDrawn="1"/>
        </p:nvSpPr>
        <p:spPr bwMode="auto">
          <a:xfrm>
            <a:off x="8010572" y="1166962"/>
            <a:ext cx="191794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8" name="Rectangle 677"/>
          <p:cNvSpPr>
            <a:spLocks noChangeArrowheads="1"/>
          </p:cNvSpPr>
          <p:nvPr userDrawn="1"/>
        </p:nvSpPr>
        <p:spPr bwMode="auto">
          <a:xfrm>
            <a:off x="8010572" y="1455601"/>
            <a:ext cx="191794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9" name="Rectangle 678"/>
          <p:cNvSpPr>
            <a:spLocks noChangeArrowheads="1"/>
          </p:cNvSpPr>
          <p:nvPr userDrawn="1"/>
        </p:nvSpPr>
        <p:spPr bwMode="auto">
          <a:xfrm>
            <a:off x="8010572" y="1747785"/>
            <a:ext cx="191794" cy="214268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0" name="Rectangle 679"/>
          <p:cNvSpPr>
            <a:spLocks noChangeArrowheads="1"/>
          </p:cNvSpPr>
          <p:nvPr userDrawn="1"/>
        </p:nvSpPr>
        <p:spPr bwMode="auto">
          <a:xfrm>
            <a:off x="8010572" y="2039968"/>
            <a:ext cx="191794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1" name="Rectangle 680"/>
          <p:cNvSpPr>
            <a:spLocks noChangeArrowheads="1"/>
          </p:cNvSpPr>
          <p:nvPr userDrawn="1"/>
        </p:nvSpPr>
        <p:spPr bwMode="auto">
          <a:xfrm>
            <a:off x="8010572" y="2330381"/>
            <a:ext cx="191794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2" name="Rectangle 681"/>
          <p:cNvSpPr>
            <a:spLocks noChangeArrowheads="1"/>
          </p:cNvSpPr>
          <p:nvPr userDrawn="1"/>
        </p:nvSpPr>
        <p:spPr bwMode="auto">
          <a:xfrm>
            <a:off x="8010572" y="2622564"/>
            <a:ext cx="191794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3" name="Rectangle 682"/>
          <p:cNvSpPr>
            <a:spLocks noChangeArrowheads="1"/>
          </p:cNvSpPr>
          <p:nvPr userDrawn="1"/>
        </p:nvSpPr>
        <p:spPr bwMode="auto">
          <a:xfrm>
            <a:off x="8010572" y="2914747"/>
            <a:ext cx="191794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4" name="Rectangle 683"/>
          <p:cNvSpPr>
            <a:spLocks noChangeArrowheads="1"/>
          </p:cNvSpPr>
          <p:nvPr userDrawn="1"/>
        </p:nvSpPr>
        <p:spPr bwMode="auto">
          <a:xfrm>
            <a:off x="8010572" y="3203387"/>
            <a:ext cx="191794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5" name="Rectangle 684"/>
          <p:cNvSpPr>
            <a:spLocks noChangeArrowheads="1"/>
          </p:cNvSpPr>
          <p:nvPr userDrawn="1"/>
        </p:nvSpPr>
        <p:spPr bwMode="auto">
          <a:xfrm>
            <a:off x="8010572" y="3495570"/>
            <a:ext cx="191794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6" name="Rectangle 685"/>
          <p:cNvSpPr>
            <a:spLocks noChangeArrowheads="1"/>
          </p:cNvSpPr>
          <p:nvPr userDrawn="1"/>
        </p:nvSpPr>
        <p:spPr bwMode="auto">
          <a:xfrm>
            <a:off x="8010572" y="3789524"/>
            <a:ext cx="191794" cy="212497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7" name="Rectangle 686"/>
          <p:cNvSpPr>
            <a:spLocks noChangeArrowheads="1"/>
          </p:cNvSpPr>
          <p:nvPr userDrawn="1"/>
        </p:nvSpPr>
        <p:spPr bwMode="auto">
          <a:xfrm>
            <a:off x="8329690" y="-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88" name="Rectangle 687"/>
          <p:cNvSpPr>
            <a:spLocks noChangeArrowheads="1"/>
          </p:cNvSpPr>
          <p:nvPr userDrawn="1"/>
        </p:nvSpPr>
        <p:spPr bwMode="auto">
          <a:xfrm>
            <a:off x="8329690" y="292183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1" name="Rectangle 690"/>
          <p:cNvSpPr>
            <a:spLocks noChangeArrowheads="1"/>
          </p:cNvSpPr>
          <p:nvPr userDrawn="1"/>
        </p:nvSpPr>
        <p:spPr bwMode="auto">
          <a:xfrm>
            <a:off x="8329690" y="1166962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2" name="Rectangle 691"/>
          <p:cNvSpPr>
            <a:spLocks noChangeArrowheads="1"/>
          </p:cNvSpPr>
          <p:nvPr userDrawn="1"/>
        </p:nvSpPr>
        <p:spPr bwMode="auto">
          <a:xfrm>
            <a:off x="8329690" y="1455601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3" name="Rectangle 692"/>
          <p:cNvSpPr>
            <a:spLocks noChangeArrowheads="1"/>
          </p:cNvSpPr>
          <p:nvPr userDrawn="1"/>
        </p:nvSpPr>
        <p:spPr bwMode="auto">
          <a:xfrm>
            <a:off x="8329690" y="1747785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4" name="Rectangle 693"/>
          <p:cNvSpPr>
            <a:spLocks noChangeArrowheads="1"/>
          </p:cNvSpPr>
          <p:nvPr userDrawn="1"/>
        </p:nvSpPr>
        <p:spPr bwMode="auto">
          <a:xfrm>
            <a:off x="8329690" y="2039968"/>
            <a:ext cx="195017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5" name="Rectangle 694"/>
          <p:cNvSpPr>
            <a:spLocks noChangeArrowheads="1"/>
          </p:cNvSpPr>
          <p:nvPr userDrawn="1"/>
        </p:nvSpPr>
        <p:spPr bwMode="auto">
          <a:xfrm>
            <a:off x="8329690" y="2330381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6" name="Rectangle 695"/>
          <p:cNvSpPr>
            <a:spLocks noChangeArrowheads="1"/>
          </p:cNvSpPr>
          <p:nvPr userDrawn="1"/>
        </p:nvSpPr>
        <p:spPr bwMode="auto">
          <a:xfrm>
            <a:off x="8329690" y="2622564"/>
            <a:ext cx="195017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7" name="Rectangle 696"/>
          <p:cNvSpPr>
            <a:spLocks noChangeArrowheads="1"/>
          </p:cNvSpPr>
          <p:nvPr userDrawn="1"/>
        </p:nvSpPr>
        <p:spPr bwMode="auto">
          <a:xfrm>
            <a:off x="8652032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98" name="Rectangle 697"/>
          <p:cNvSpPr>
            <a:spLocks noChangeArrowheads="1"/>
          </p:cNvSpPr>
          <p:nvPr userDrawn="1"/>
        </p:nvSpPr>
        <p:spPr bwMode="auto">
          <a:xfrm>
            <a:off x="8652032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1" name="Rectangle 700"/>
          <p:cNvSpPr>
            <a:spLocks noChangeArrowheads="1"/>
          </p:cNvSpPr>
          <p:nvPr userDrawn="1"/>
        </p:nvSpPr>
        <p:spPr bwMode="auto">
          <a:xfrm>
            <a:off x="8652032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2" name="Rectangle 701"/>
          <p:cNvSpPr>
            <a:spLocks noChangeArrowheads="1"/>
          </p:cNvSpPr>
          <p:nvPr userDrawn="1"/>
        </p:nvSpPr>
        <p:spPr bwMode="auto">
          <a:xfrm>
            <a:off x="8652032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3" name="Rectangle 702"/>
          <p:cNvSpPr>
            <a:spLocks noChangeArrowheads="1"/>
          </p:cNvSpPr>
          <p:nvPr userDrawn="1"/>
        </p:nvSpPr>
        <p:spPr bwMode="auto">
          <a:xfrm>
            <a:off x="8652032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4" name="Rectangle 703"/>
          <p:cNvSpPr>
            <a:spLocks noChangeArrowheads="1"/>
          </p:cNvSpPr>
          <p:nvPr userDrawn="1"/>
        </p:nvSpPr>
        <p:spPr bwMode="auto">
          <a:xfrm>
            <a:off x="8652032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5" name="Rectangle 704"/>
          <p:cNvSpPr>
            <a:spLocks noChangeArrowheads="1"/>
          </p:cNvSpPr>
          <p:nvPr userDrawn="1"/>
        </p:nvSpPr>
        <p:spPr bwMode="auto">
          <a:xfrm>
            <a:off x="8652032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6" name="Rectangle 705"/>
          <p:cNvSpPr>
            <a:spLocks noChangeArrowheads="1"/>
          </p:cNvSpPr>
          <p:nvPr userDrawn="1"/>
        </p:nvSpPr>
        <p:spPr bwMode="auto">
          <a:xfrm>
            <a:off x="8652032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7" name="Rectangle 706"/>
          <p:cNvSpPr>
            <a:spLocks noChangeArrowheads="1"/>
          </p:cNvSpPr>
          <p:nvPr userDrawn="1"/>
        </p:nvSpPr>
        <p:spPr bwMode="auto">
          <a:xfrm>
            <a:off x="8652032" y="291474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8" name="Rectangle 707"/>
          <p:cNvSpPr>
            <a:spLocks noChangeArrowheads="1"/>
          </p:cNvSpPr>
          <p:nvPr userDrawn="1"/>
        </p:nvSpPr>
        <p:spPr bwMode="auto">
          <a:xfrm>
            <a:off x="8971151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9" name="Rectangle 708"/>
          <p:cNvSpPr>
            <a:spLocks noChangeArrowheads="1"/>
          </p:cNvSpPr>
          <p:nvPr userDrawn="1"/>
        </p:nvSpPr>
        <p:spPr bwMode="auto">
          <a:xfrm>
            <a:off x="8971151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2" name="Rectangle 711"/>
          <p:cNvSpPr>
            <a:spLocks noChangeArrowheads="1"/>
          </p:cNvSpPr>
          <p:nvPr userDrawn="1"/>
        </p:nvSpPr>
        <p:spPr bwMode="auto">
          <a:xfrm>
            <a:off x="8971151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3" name="Rectangle 712"/>
          <p:cNvSpPr>
            <a:spLocks noChangeArrowheads="1"/>
          </p:cNvSpPr>
          <p:nvPr userDrawn="1"/>
        </p:nvSpPr>
        <p:spPr bwMode="auto">
          <a:xfrm>
            <a:off x="8971151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4" name="Rectangle 713"/>
          <p:cNvSpPr>
            <a:spLocks noChangeArrowheads="1"/>
          </p:cNvSpPr>
          <p:nvPr userDrawn="1"/>
        </p:nvSpPr>
        <p:spPr bwMode="auto">
          <a:xfrm>
            <a:off x="8971151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5" name="Rectangle 714"/>
          <p:cNvSpPr>
            <a:spLocks noChangeArrowheads="1"/>
          </p:cNvSpPr>
          <p:nvPr userDrawn="1"/>
        </p:nvSpPr>
        <p:spPr bwMode="auto">
          <a:xfrm>
            <a:off x="8971151" y="2039968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6" name="Rectangle 715"/>
          <p:cNvSpPr>
            <a:spLocks noChangeArrowheads="1"/>
          </p:cNvSpPr>
          <p:nvPr userDrawn="1"/>
        </p:nvSpPr>
        <p:spPr bwMode="auto">
          <a:xfrm>
            <a:off x="8971151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7" name="Rectangle 716"/>
          <p:cNvSpPr>
            <a:spLocks noChangeArrowheads="1"/>
          </p:cNvSpPr>
          <p:nvPr userDrawn="1"/>
        </p:nvSpPr>
        <p:spPr bwMode="auto">
          <a:xfrm>
            <a:off x="8971151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8" name="Rectangle 717"/>
          <p:cNvSpPr>
            <a:spLocks noChangeArrowheads="1"/>
          </p:cNvSpPr>
          <p:nvPr userDrawn="1"/>
        </p:nvSpPr>
        <p:spPr bwMode="auto">
          <a:xfrm>
            <a:off x="8971151" y="291474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9" name="Rectangle 718"/>
          <p:cNvSpPr>
            <a:spLocks noChangeArrowheads="1"/>
          </p:cNvSpPr>
          <p:nvPr userDrawn="1"/>
        </p:nvSpPr>
        <p:spPr bwMode="auto">
          <a:xfrm>
            <a:off x="8971151" y="3203387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0" name="Rectangle 719"/>
          <p:cNvSpPr>
            <a:spLocks noChangeArrowheads="1"/>
          </p:cNvSpPr>
          <p:nvPr userDrawn="1"/>
        </p:nvSpPr>
        <p:spPr bwMode="auto">
          <a:xfrm>
            <a:off x="8971151" y="3495570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1" name="Rectangle 720"/>
          <p:cNvSpPr>
            <a:spLocks noChangeArrowheads="1"/>
          </p:cNvSpPr>
          <p:nvPr userDrawn="1"/>
        </p:nvSpPr>
        <p:spPr bwMode="auto">
          <a:xfrm>
            <a:off x="8971151" y="378952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2" name="Rectangle 721"/>
          <p:cNvSpPr>
            <a:spLocks noChangeArrowheads="1"/>
          </p:cNvSpPr>
          <p:nvPr userDrawn="1"/>
        </p:nvSpPr>
        <p:spPr bwMode="auto">
          <a:xfrm>
            <a:off x="9293493" y="-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3" name="Rectangle 722"/>
          <p:cNvSpPr>
            <a:spLocks noChangeArrowheads="1"/>
          </p:cNvSpPr>
          <p:nvPr userDrawn="1"/>
        </p:nvSpPr>
        <p:spPr bwMode="auto">
          <a:xfrm>
            <a:off x="9293493" y="29218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4" name="Rectangle 723"/>
          <p:cNvSpPr>
            <a:spLocks noChangeArrowheads="1"/>
          </p:cNvSpPr>
          <p:nvPr userDrawn="1"/>
        </p:nvSpPr>
        <p:spPr bwMode="auto">
          <a:xfrm>
            <a:off x="9293493" y="580823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5" name="Rectangle 724"/>
          <p:cNvSpPr>
            <a:spLocks noChangeArrowheads="1"/>
          </p:cNvSpPr>
          <p:nvPr userDrawn="1"/>
        </p:nvSpPr>
        <p:spPr bwMode="auto">
          <a:xfrm>
            <a:off x="9293493" y="87477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6" name="Rectangle 725"/>
          <p:cNvSpPr>
            <a:spLocks noChangeArrowheads="1"/>
          </p:cNvSpPr>
          <p:nvPr userDrawn="1"/>
        </p:nvSpPr>
        <p:spPr bwMode="auto">
          <a:xfrm>
            <a:off x="9293493" y="1166962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7" name="Rectangle 726"/>
          <p:cNvSpPr>
            <a:spLocks noChangeArrowheads="1"/>
          </p:cNvSpPr>
          <p:nvPr userDrawn="1"/>
        </p:nvSpPr>
        <p:spPr bwMode="auto">
          <a:xfrm>
            <a:off x="9293493" y="1455601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8" name="Rectangle 727"/>
          <p:cNvSpPr>
            <a:spLocks noChangeArrowheads="1"/>
          </p:cNvSpPr>
          <p:nvPr userDrawn="1"/>
        </p:nvSpPr>
        <p:spPr bwMode="auto">
          <a:xfrm>
            <a:off x="9293493" y="1747785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29" name="Rectangle 728"/>
          <p:cNvSpPr>
            <a:spLocks noChangeArrowheads="1"/>
          </p:cNvSpPr>
          <p:nvPr userDrawn="1"/>
        </p:nvSpPr>
        <p:spPr bwMode="auto">
          <a:xfrm>
            <a:off x="9293493" y="2039968"/>
            <a:ext cx="193406" cy="21426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0" name="Rectangle 729"/>
          <p:cNvSpPr>
            <a:spLocks noChangeArrowheads="1"/>
          </p:cNvSpPr>
          <p:nvPr userDrawn="1"/>
        </p:nvSpPr>
        <p:spPr bwMode="auto">
          <a:xfrm>
            <a:off x="9293493" y="2330381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1" name="Rectangle 730"/>
          <p:cNvSpPr>
            <a:spLocks noChangeArrowheads="1"/>
          </p:cNvSpPr>
          <p:nvPr userDrawn="1"/>
        </p:nvSpPr>
        <p:spPr bwMode="auto">
          <a:xfrm>
            <a:off x="9293493" y="2622564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2" name="Rectangle 731"/>
          <p:cNvSpPr>
            <a:spLocks noChangeArrowheads="1"/>
          </p:cNvSpPr>
          <p:nvPr userDrawn="1"/>
        </p:nvSpPr>
        <p:spPr bwMode="auto">
          <a:xfrm>
            <a:off x="9293493" y="2914747"/>
            <a:ext cx="193406" cy="212497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4" name="Rectangle 733"/>
          <p:cNvSpPr>
            <a:spLocks noChangeArrowheads="1"/>
          </p:cNvSpPr>
          <p:nvPr userDrawn="1"/>
        </p:nvSpPr>
        <p:spPr bwMode="auto">
          <a:xfrm>
            <a:off x="9293493" y="3495570"/>
            <a:ext cx="193406" cy="214268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7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93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5077" y="1992849"/>
            <a:ext cx="3240000" cy="396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04259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2" name="Picture Placeholder 367"/>
          <p:cNvSpPr>
            <a:spLocks noGrp="1"/>
          </p:cNvSpPr>
          <p:nvPr>
            <p:ph type="pic" sz="quarter" idx="14"/>
          </p:nvPr>
        </p:nvSpPr>
        <p:spPr>
          <a:xfrm>
            <a:off x="5153024" y="4416425"/>
            <a:ext cx="1362075" cy="13462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 dirty="0"/>
          </a:p>
        </p:txBody>
      </p:sp>
      <p:sp>
        <p:nvSpPr>
          <p:cNvPr id="371" name="Picture Placeholder 367"/>
          <p:cNvSpPr>
            <a:spLocks noGrp="1"/>
          </p:cNvSpPr>
          <p:nvPr>
            <p:ph type="pic" sz="quarter" idx="13"/>
          </p:nvPr>
        </p:nvSpPr>
        <p:spPr>
          <a:xfrm>
            <a:off x="7210425" y="4057650"/>
            <a:ext cx="1333500" cy="13462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370" name="Picture Placeholder 367"/>
          <p:cNvSpPr>
            <a:spLocks noGrp="1"/>
          </p:cNvSpPr>
          <p:nvPr>
            <p:ph type="pic" sz="quarter" idx="12"/>
          </p:nvPr>
        </p:nvSpPr>
        <p:spPr>
          <a:xfrm>
            <a:off x="5191124" y="2933700"/>
            <a:ext cx="1038225" cy="10080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 dirty="0"/>
          </a:p>
        </p:txBody>
      </p:sp>
      <p:sp>
        <p:nvSpPr>
          <p:cNvPr id="368" name="Picture Placeholder 367"/>
          <p:cNvSpPr>
            <a:spLocks noGrp="1"/>
          </p:cNvSpPr>
          <p:nvPr>
            <p:ph type="pic" sz="quarter" idx="10"/>
          </p:nvPr>
        </p:nvSpPr>
        <p:spPr>
          <a:xfrm>
            <a:off x="5505450" y="1117600"/>
            <a:ext cx="1276350" cy="13208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 dirty="0"/>
          </a:p>
        </p:txBody>
      </p:sp>
      <p:sp>
        <p:nvSpPr>
          <p:cNvPr id="369" name="Picture Placeholder 367"/>
          <p:cNvSpPr>
            <a:spLocks noGrp="1"/>
          </p:cNvSpPr>
          <p:nvPr>
            <p:ph type="pic" sz="quarter" idx="11"/>
          </p:nvPr>
        </p:nvSpPr>
        <p:spPr>
          <a:xfrm>
            <a:off x="7229475" y="1835150"/>
            <a:ext cx="1314450" cy="134620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id-ID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4000500" y="-6350"/>
            <a:ext cx="5142241" cy="6861372"/>
            <a:chOff x="5069443" y="-6350"/>
            <a:chExt cx="4073286" cy="6861372"/>
          </a:xfrm>
        </p:grpSpPr>
        <p:sp>
          <p:nvSpPr>
            <p:cNvPr id="3" name="Rectangle 355"/>
            <p:cNvSpPr>
              <a:spLocks noChangeArrowheads="1"/>
            </p:cNvSpPr>
            <p:nvPr userDrawn="1"/>
          </p:nvSpPr>
          <p:spPr bwMode="auto">
            <a:xfrm rot="5400000">
              <a:off x="7101428" y="21467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" name="Rectangle 356"/>
            <p:cNvSpPr>
              <a:spLocks noChangeArrowheads="1"/>
            </p:cNvSpPr>
            <p:nvPr userDrawn="1"/>
          </p:nvSpPr>
          <p:spPr bwMode="auto">
            <a:xfrm rot="5400000">
              <a:off x="6871248" y="2077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" name="Rectangle 357"/>
            <p:cNvSpPr>
              <a:spLocks noChangeArrowheads="1"/>
            </p:cNvSpPr>
            <p:nvPr userDrawn="1"/>
          </p:nvSpPr>
          <p:spPr bwMode="auto">
            <a:xfrm rot="5400000">
              <a:off x="6644545" y="2077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58"/>
            <p:cNvSpPr>
              <a:spLocks noChangeArrowheads="1"/>
            </p:cNvSpPr>
            <p:nvPr userDrawn="1"/>
          </p:nvSpPr>
          <p:spPr bwMode="auto">
            <a:xfrm rot="5400000">
              <a:off x="6414363" y="21467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359"/>
            <p:cNvSpPr>
              <a:spLocks noChangeArrowheads="1"/>
            </p:cNvSpPr>
            <p:nvPr userDrawn="1"/>
          </p:nvSpPr>
          <p:spPr bwMode="auto">
            <a:xfrm rot="5400000">
              <a:off x="6184879" y="21467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60"/>
            <p:cNvSpPr>
              <a:spLocks noChangeArrowheads="1"/>
            </p:cNvSpPr>
            <p:nvPr userDrawn="1"/>
          </p:nvSpPr>
          <p:spPr bwMode="auto">
            <a:xfrm rot="5400000">
              <a:off x="5957480" y="2077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2"/>
            <p:cNvSpPr>
              <a:spLocks noChangeArrowheads="1"/>
            </p:cNvSpPr>
            <p:nvPr userDrawn="1"/>
          </p:nvSpPr>
          <p:spPr bwMode="auto">
            <a:xfrm rot="5400000">
              <a:off x="5498510" y="2077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3"/>
            <p:cNvSpPr>
              <a:spLocks noChangeArrowheads="1"/>
            </p:cNvSpPr>
            <p:nvPr userDrawn="1"/>
          </p:nvSpPr>
          <p:spPr bwMode="auto">
            <a:xfrm rot="5400000">
              <a:off x="5271113" y="21467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67"/>
            <p:cNvSpPr>
              <a:spLocks noChangeArrowheads="1"/>
            </p:cNvSpPr>
            <p:nvPr userDrawn="1"/>
          </p:nvSpPr>
          <p:spPr bwMode="auto">
            <a:xfrm rot="5400000">
              <a:off x="7103282" y="390498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8"/>
            <p:cNvSpPr>
              <a:spLocks noChangeArrowheads="1"/>
            </p:cNvSpPr>
            <p:nvPr userDrawn="1"/>
          </p:nvSpPr>
          <p:spPr bwMode="auto">
            <a:xfrm rot="5400000">
              <a:off x="6873101" y="389801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9"/>
            <p:cNvSpPr>
              <a:spLocks noChangeArrowheads="1"/>
            </p:cNvSpPr>
            <p:nvPr userDrawn="1"/>
          </p:nvSpPr>
          <p:spPr bwMode="auto">
            <a:xfrm rot="5400000">
              <a:off x="6646399" y="389801"/>
              <a:ext cx="218822" cy="168290"/>
            </a:xfrm>
            <a:prstGeom prst="rect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70"/>
            <p:cNvSpPr>
              <a:spLocks noChangeArrowheads="1"/>
            </p:cNvSpPr>
            <p:nvPr userDrawn="1"/>
          </p:nvSpPr>
          <p:spPr bwMode="auto">
            <a:xfrm rot="5400000">
              <a:off x="6416218" y="390498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71"/>
            <p:cNvSpPr>
              <a:spLocks noChangeArrowheads="1"/>
            </p:cNvSpPr>
            <p:nvPr userDrawn="1"/>
          </p:nvSpPr>
          <p:spPr bwMode="auto">
            <a:xfrm rot="5400000">
              <a:off x="6186733" y="390498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72"/>
            <p:cNvSpPr>
              <a:spLocks noChangeArrowheads="1"/>
            </p:cNvSpPr>
            <p:nvPr userDrawn="1"/>
          </p:nvSpPr>
          <p:spPr bwMode="auto">
            <a:xfrm rot="5400000">
              <a:off x="5959335" y="389801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3"/>
            <p:cNvSpPr>
              <a:spLocks noChangeArrowheads="1"/>
            </p:cNvSpPr>
            <p:nvPr userDrawn="1"/>
          </p:nvSpPr>
          <p:spPr bwMode="auto">
            <a:xfrm rot="5400000">
              <a:off x="5729850" y="389801"/>
              <a:ext cx="218822" cy="16829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75"/>
            <p:cNvSpPr>
              <a:spLocks noChangeArrowheads="1"/>
            </p:cNvSpPr>
            <p:nvPr userDrawn="1"/>
          </p:nvSpPr>
          <p:spPr bwMode="auto">
            <a:xfrm rot="5400000">
              <a:off x="7101428" y="759528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76"/>
            <p:cNvSpPr>
              <a:spLocks noChangeArrowheads="1"/>
            </p:cNvSpPr>
            <p:nvPr userDrawn="1"/>
          </p:nvSpPr>
          <p:spPr bwMode="auto">
            <a:xfrm rot="5400000">
              <a:off x="6871248" y="75883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77"/>
            <p:cNvSpPr>
              <a:spLocks noChangeArrowheads="1"/>
            </p:cNvSpPr>
            <p:nvPr userDrawn="1"/>
          </p:nvSpPr>
          <p:spPr bwMode="auto">
            <a:xfrm rot="5400000">
              <a:off x="6644545" y="75883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8"/>
            <p:cNvSpPr>
              <a:spLocks noChangeArrowheads="1"/>
            </p:cNvSpPr>
            <p:nvPr userDrawn="1"/>
          </p:nvSpPr>
          <p:spPr bwMode="auto">
            <a:xfrm rot="5400000">
              <a:off x="6414363" y="759528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80"/>
            <p:cNvSpPr>
              <a:spLocks noChangeArrowheads="1"/>
            </p:cNvSpPr>
            <p:nvPr userDrawn="1"/>
          </p:nvSpPr>
          <p:spPr bwMode="auto">
            <a:xfrm rot="5400000">
              <a:off x="5957480" y="75883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81"/>
            <p:cNvSpPr>
              <a:spLocks noChangeArrowheads="1"/>
            </p:cNvSpPr>
            <p:nvPr userDrawn="1"/>
          </p:nvSpPr>
          <p:spPr bwMode="auto">
            <a:xfrm rot="5400000">
              <a:off x="5727996" y="75883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82"/>
            <p:cNvSpPr>
              <a:spLocks noChangeArrowheads="1"/>
            </p:cNvSpPr>
            <p:nvPr userDrawn="1"/>
          </p:nvSpPr>
          <p:spPr bwMode="auto">
            <a:xfrm rot="5400000">
              <a:off x="5498510" y="75883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91"/>
            <p:cNvSpPr>
              <a:spLocks noChangeArrowheads="1"/>
            </p:cNvSpPr>
            <p:nvPr userDrawn="1"/>
          </p:nvSpPr>
          <p:spPr bwMode="auto">
            <a:xfrm rot="5400000">
              <a:off x="5956553" y="1128790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93"/>
            <p:cNvSpPr>
              <a:spLocks noChangeArrowheads="1"/>
            </p:cNvSpPr>
            <p:nvPr userDrawn="1"/>
          </p:nvSpPr>
          <p:spPr bwMode="auto">
            <a:xfrm rot="5400000">
              <a:off x="5497583" y="1128790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94"/>
            <p:cNvSpPr>
              <a:spLocks noChangeArrowheads="1"/>
            </p:cNvSpPr>
            <p:nvPr userDrawn="1"/>
          </p:nvSpPr>
          <p:spPr bwMode="auto">
            <a:xfrm rot="5400000">
              <a:off x="5270185" y="1129487"/>
              <a:ext cx="224386" cy="166898"/>
            </a:xfrm>
            <a:prstGeom prst="rect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95"/>
            <p:cNvSpPr>
              <a:spLocks noChangeArrowheads="1"/>
            </p:cNvSpPr>
            <p:nvPr userDrawn="1"/>
          </p:nvSpPr>
          <p:spPr bwMode="auto">
            <a:xfrm rot="5400000">
              <a:off x="5040699" y="1129487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05"/>
            <p:cNvSpPr>
              <a:spLocks noChangeArrowheads="1"/>
            </p:cNvSpPr>
            <p:nvPr userDrawn="1"/>
          </p:nvSpPr>
          <p:spPr bwMode="auto">
            <a:xfrm rot="5400000">
              <a:off x="5957480" y="149503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06"/>
            <p:cNvSpPr>
              <a:spLocks noChangeArrowheads="1"/>
            </p:cNvSpPr>
            <p:nvPr userDrawn="1"/>
          </p:nvSpPr>
          <p:spPr bwMode="auto">
            <a:xfrm rot="5400000">
              <a:off x="5727996" y="1495039"/>
              <a:ext cx="222531" cy="168290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07"/>
            <p:cNvSpPr>
              <a:spLocks noChangeArrowheads="1"/>
            </p:cNvSpPr>
            <p:nvPr userDrawn="1"/>
          </p:nvSpPr>
          <p:spPr bwMode="auto">
            <a:xfrm rot="5400000">
              <a:off x="5498510" y="149503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08"/>
            <p:cNvSpPr>
              <a:spLocks noChangeArrowheads="1"/>
            </p:cNvSpPr>
            <p:nvPr userDrawn="1"/>
          </p:nvSpPr>
          <p:spPr bwMode="auto">
            <a:xfrm rot="5400000">
              <a:off x="5271113" y="1495735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15"/>
            <p:cNvSpPr>
              <a:spLocks noChangeArrowheads="1"/>
            </p:cNvSpPr>
            <p:nvPr userDrawn="1"/>
          </p:nvSpPr>
          <p:spPr bwMode="auto">
            <a:xfrm rot="5400000">
              <a:off x="5957480" y="1865924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17"/>
            <p:cNvSpPr>
              <a:spLocks noChangeArrowheads="1"/>
            </p:cNvSpPr>
            <p:nvPr userDrawn="1"/>
          </p:nvSpPr>
          <p:spPr bwMode="auto">
            <a:xfrm rot="5400000">
              <a:off x="5498510" y="1865924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18"/>
            <p:cNvSpPr>
              <a:spLocks noChangeArrowheads="1"/>
            </p:cNvSpPr>
            <p:nvPr userDrawn="1"/>
          </p:nvSpPr>
          <p:spPr bwMode="auto">
            <a:xfrm rot="5400000">
              <a:off x="5271113" y="1866620"/>
              <a:ext cx="222531" cy="166898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19"/>
            <p:cNvSpPr>
              <a:spLocks noChangeArrowheads="1"/>
            </p:cNvSpPr>
            <p:nvPr userDrawn="1"/>
          </p:nvSpPr>
          <p:spPr bwMode="auto">
            <a:xfrm rot="5400000">
              <a:off x="5041627" y="1866620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26"/>
            <p:cNvSpPr>
              <a:spLocks noChangeArrowheads="1"/>
            </p:cNvSpPr>
            <p:nvPr userDrawn="1"/>
          </p:nvSpPr>
          <p:spPr bwMode="auto">
            <a:xfrm rot="5400000">
              <a:off x="5959335" y="2234954"/>
              <a:ext cx="218822" cy="168290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27"/>
            <p:cNvSpPr>
              <a:spLocks noChangeArrowheads="1"/>
            </p:cNvSpPr>
            <p:nvPr userDrawn="1"/>
          </p:nvSpPr>
          <p:spPr bwMode="auto">
            <a:xfrm rot="5400000">
              <a:off x="5729850" y="2234954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29"/>
            <p:cNvSpPr>
              <a:spLocks noChangeArrowheads="1"/>
            </p:cNvSpPr>
            <p:nvPr userDrawn="1"/>
          </p:nvSpPr>
          <p:spPr bwMode="auto">
            <a:xfrm rot="5400000">
              <a:off x="7100500" y="2603754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430"/>
            <p:cNvSpPr>
              <a:spLocks noChangeArrowheads="1"/>
            </p:cNvSpPr>
            <p:nvPr userDrawn="1"/>
          </p:nvSpPr>
          <p:spPr bwMode="auto">
            <a:xfrm rot="5400000">
              <a:off x="6870319" y="2603057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431"/>
            <p:cNvSpPr>
              <a:spLocks noChangeArrowheads="1"/>
            </p:cNvSpPr>
            <p:nvPr userDrawn="1"/>
          </p:nvSpPr>
          <p:spPr bwMode="auto">
            <a:xfrm rot="5400000">
              <a:off x="6643617" y="2603057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32"/>
            <p:cNvSpPr>
              <a:spLocks noChangeArrowheads="1"/>
            </p:cNvSpPr>
            <p:nvPr userDrawn="1"/>
          </p:nvSpPr>
          <p:spPr bwMode="auto">
            <a:xfrm rot="5400000">
              <a:off x="6413436" y="2603754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33"/>
            <p:cNvSpPr>
              <a:spLocks noChangeArrowheads="1"/>
            </p:cNvSpPr>
            <p:nvPr userDrawn="1"/>
          </p:nvSpPr>
          <p:spPr bwMode="auto">
            <a:xfrm rot="5400000">
              <a:off x="6183951" y="2603754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34"/>
            <p:cNvSpPr>
              <a:spLocks noChangeArrowheads="1"/>
            </p:cNvSpPr>
            <p:nvPr userDrawn="1"/>
          </p:nvSpPr>
          <p:spPr bwMode="auto">
            <a:xfrm rot="5400000">
              <a:off x="5956553" y="2603057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35"/>
            <p:cNvSpPr>
              <a:spLocks noChangeArrowheads="1"/>
            </p:cNvSpPr>
            <p:nvPr userDrawn="1"/>
          </p:nvSpPr>
          <p:spPr bwMode="auto">
            <a:xfrm rot="5400000">
              <a:off x="5727068" y="2603057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36"/>
            <p:cNvSpPr>
              <a:spLocks noChangeArrowheads="1"/>
            </p:cNvSpPr>
            <p:nvPr userDrawn="1"/>
          </p:nvSpPr>
          <p:spPr bwMode="auto">
            <a:xfrm rot="5400000">
              <a:off x="5497583" y="2603057"/>
              <a:ext cx="224386" cy="168290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37"/>
            <p:cNvSpPr>
              <a:spLocks noChangeArrowheads="1"/>
            </p:cNvSpPr>
            <p:nvPr userDrawn="1"/>
          </p:nvSpPr>
          <p:spPr bwMode="auto">
            <a:xfrm rot="5400000">
              <a:off x="5270185" y="2603754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443"/>
            <p:cNvSpPr>
              <a:spLocks noChangeArrowheads="1"/>
            </p:cNvSpPr>
            <p:nvPr userDrawn="1"/>
          </p:nvSpPr>
          <p:spPr bwMode="auto">
            <a:xfrm rot="5400000">
              <a:off x="6871248" y="2973015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452"/>
            <p:cNvSpPr>
              <a:spLocks noChangeArrowheads="1"/>
            </p:cNvSpPr>
            <p:nvPr userDrawn="1"/>
          </p:nvSpPr>
          <p:spPr bwMode="auto">
            <a:xfrm rot="5400000">
              <a:off x="7101428" y="3340888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453"/>
            <p:cNvSpPr>
              <a:spLocks noChangeArrowheads="1"/>
            </p:cNvSpPr>
            <p:nvPr userDrawn="1"/>
          </p:nvSpPr>
          <p:spPr bwMode="auto">
            <a:xfrm rot="5400000">
              <a:off x="6871248" y="334019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458"/>
            <p:cNvSpPr>
              <a:spLocks noChangeArrowheads="1"/>
            </p:cNvSpPr>
            <p:nvPr userDrawn="1"/>
          </p:nvSpPr>
          <p:spPr bwMode="auto">
            <a:xfrm rot="5400000">
              <a:off x="5727996" y="334019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459"/>
            <p:cNvSpPr>
              <a:spLocks noChangeArrowheads="1"/>
            </p:cNvSpPr>
            <p:nvPr userDrawn="1"/>
          </p:nvSpPr>
          <p:spPr bwMode="auto">
            <a:xfrm rot="5400000">
              <a:off x="5498510" y="334019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462"/>
            <p:cNvSpPr>
              <a:spLocks noChangeArrowheads="1"/>
            </p:cNvSpPr>
            <p:nvPr userDrawn="1"/>
          </p:nvSpPr>
          <p:spPr bwMode="auto">
            <a:xfrm rot="5400000">
              <a:off x="7101428" y="371177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468"/>
            <p:cNvSpPr>
              <a:spLocks noChangeArrowheads="1"/>
            </p:cNvSpPr>
            <p:nvPr userDrawn="1"/>
          </p:nvSpPr>
          <p:spPr bwMode="auto">
            <a:xfrm rot="5400000">
              <a:off x="5727996" y="3711076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470"/>
            <p:cNvSpPr>
              <a:spLocks noChangeArrowheads="1"/>
            </p:cNvSpPr>
            <p:nvPr userDrawn="1"/>
          </p:nvSpPr>
          <p:spPr bwMode="auto">
            <a:xfrm rot="5400000">
              <a:off x="5271113" y="371177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473"/>
            <p:cNvSpPr>
              <a:spLocks noChangeArrowheads="1"/>
            </p:cNvSpPr>
            <p:nvPr userDrawn="1"/>
          </p:nvSpPr>
          <p:spPr bwMode="auto">
            <a:xfrm rot="5400000">
              <a:off x="7101428" y="4078949"/>
              <a:ext cx="222531" cy="166898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474"/>
            <p:cNvSpPr>
              <a:spLocks noChangeArrowheads="1"/>
            </p:cNvSpPr>
            <p:nvPr userDrawn="1"/>
          </p:nvSpPr>
          <p:spPr bwMode="auto">
            <a:xfrm rot="5400000">
              <a:off x="6871248" y="407825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475"/>
            <p:cNvSpPr>
              <a:spLocks noChangeArrowheads="1"/>
            </p:cNvSpPr>
            <p:nvPr userDrawn="1"/>
          </p:nvSpPr>
          <p:spPr bwMode="auto">
            <a:xfrm rot="5400000">
              <a:off x="6644545" y="407825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476"/>
            <p:cNvSpPr>
              <a:spLocks noChangeArrowheads="1"/>
            </p:cNvSpPr>
            <p:nvPr userDrawn="1"/>
          </p:nvSpPr>
          <p:spPr bwMode="auto">
            <a:xfrm rot="5400000">
              <a:off x="6414363" y="4078949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477"/>
            <p:cNvSpPr>
              <a:spLocks noChangeArrowheads="1"/>
            </p:cNvSpPr>
            <p:nvPr userDrawn="1"/>
          </p:nvSpPr>
          <p:spPr bwMode="auto">
            <a:xfrm rot="5400000">
              <a:off x="6184879" y="4078949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478"/>
            <p:cNvSpPr>
              <a:spLocks noChangeArrowheads="1"/>
            </p:cNvSpPr>
            <p:nvPr userDrawn="1"/>
          </p:nvSpPr>
          <p:spPr bwMode="auto">
            <a:xfrm rot="5400000">
              <a:off x="5957480" y="407825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479"/>
            <p:cNvSpPr>
              <a:spLocks noChangeArrowheads="1"/>
            </p:cNvSpPr>
            <p:nvPr userDrawn="1"/>
          </p:nvSpPr>
          <p:spPr bwMode="auto">
            <a:xfrm rot="5400000">
              <a:off x="5727996" y="4078252"/>
              <a:ext cx="222531" cy="168290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486"/>
            <p:cNvSpPr>
              <a:spLocks noChangeArrowheads="1"/>
            </p:cNvSpPr>
            <p:nvPr userDrawn="1"/>
          </p:nvSpPr>
          <p:spPr bwMode="auto">
            <a:xfrm rot="5400000">
              <a:off x="7100500" y="4448907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492"/>
            <p:cNvSpPr>
              <a:spLocks noChangeArrowheads="1"/>
            </p:cNvSpPr>
            <p:nvPr userDrawn="1"/>
          </p:nvSpPr>
          <p:spPr bwMode="auto">
            <a:xfrm rot="5400000">
              <a:off x="5727068" y="4448211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493"/>
            <p:cNvSpPr>
              <a:spLocks noChangeArrowheads="1"/>
            </p:cNvSpPr>
            <p:nvPr userDrawn="1"/>
          </p:nvSpPr>
          <p:spPr bwMode="auto">
            <a:xfrm rot="5400000">
              <a:off x="5497583" y="4448211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500"/>
            <p:cNvSpPr>
              <a:spLocks noChangeArrowheads="1"/>
            </p:cNvSpPr>
            <p:nvPr userDrawn="1"/>
          </p:nvSpPr>
          <p:spPr bwMode="auto">
            <a:xfrm rot="5400000">
              <a:off x="5729850" y="4816314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501"/>
            <p:cNvSpPr>
              <a:spLocks noChangeArrowheads="1"/>
            </p:cNvSpPr>
            <p:nvPr userDrawn="1"/>
          </p:nvSpPr>
          <p:spPr bwMode="auto">
            <a:xfrm rot="5400000">
              <a:off x="5500365" y="4816314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502"/>
            <p:cNvSpPr>
              <a:spLocks noChangeArrowheads="1"/>
            </p:cNvSpPr>
            <p:nvPr userDrawn="1"/>
          </p:nvSpPr>
          <p:spPr bwMode="auto">
            <a:xfrm rot="5400000">
              <a:off x="5272966" y="4817010"/>
              <a:ext cx="218822" cy="166898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504"/>
            <p:cNvSpPr>
              <a:spLocks noChangeArrowheads="1"/>
            </p:cNvSpPr>
            <p:nvPr userDrawn="1"/>
          </p:nvSpPr>
          <p:spPr bwMode="auto">
            <a:xfrm rot="5400000">
              <a:off x="7101428" y="5186041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510"/>
            <p:cNvSpPr>
              <a:spLocks noChangeArrowheads="1"/>
            </p:cNvSpPr>
            <p:nvPr userDrawn="1"/>
          </p:nvSpPr>
          <p:spPr bwMode="auto">
            <a:xfrm rot="5400000">
              <a:off x="5727996" y="5185344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511"/>
            <p:cNvSpPr>
              <a:spLocks noChangeArrowheads="1"/>
            </p:cNvSpPr>
            <p:nvPr userDrawn="1"/>
          </p:nvSpPr>
          <p:spPr bwMode="auto">
            <a:xfrm rot="5400000">
              <a:off x="5498510" y="5185344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513"/>
            <p:cNvSpPr>
              <a:spLocks noChangeArrowheads="1"/>
            </p:cNvSpPr>
            <p:nvPr userDrawn="1"/>
          </p:nvSpPr>
          <p:spPr bwMode="auto">
            <a:xfrm rot="5400000">
              <a:off x="7101428" y="5556926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519"/>
            <p:cNvSpPr>
              <a:spLocks noChangeArrowheads="1"/>
            </p:cNvSpPr>
            <p:nvPr userDrawn="1"/>
          </p:nvSpPr>
          <p:spPr bwMode="auto">
            <a:xfrm rot="5400000">
              <a:off x="5727996" y="555622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521"/>
            <p:cNvSpPr>
              <a:spLocks noChangeArrowheads="1"/>
            </p:cNvSpPr>
            <p:nvPr userDrawn="1"/>
          </p:nvSpPr>
          <p:spPr bwMode="auto">
            <a:xfrm rot="5400000">
              <a:off x="5271113" y="5556926"/>
              <a:ext cx="222531" cy="166898"/>
            </a:xfrm>
            <a:prstGeom prst="rect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522"/>
            <p:cNvSpPr>
              <a:spLocks noChangeArrowheads="1"/>
            </p:cNvSpPr>
            <p:nvPr userDrawn="1"/>
          </p:nvSpPr>
          <p:spPr bwMode="auto">
            <a:xfrm rot="5400000">
              <a:off x="5041627" y="5556926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525"/>
            <p:cNvSpPr>
              <a:spLocks noChangeArrowheads="1"/>
            </p:cNvSpPr>
            <p:nvPr userDrawn="1"/>
          </p:nvSpPr>
          <p:spPr bwMode="auto">
            <a:xfrm rot="5400000">
              <a:off x="7101428" y="592410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526"/>
            <p:cNvSpPr>
              <a:spLocks noChangeArrowheads="1"/>
            </p:cNvSpPr>
            <p:nvPr userDrawn="1"/>
          </p:nvSpPr>
          <p:spPr bwMode="auto">
            <a:xfrm rot="5400000">
              <a:off x="6871248" y="5923405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527"/>
            <p:cNvSpPr>
              <a:spLocks noChangeArrowheads="1"/>
            </p:cNvSpPr>
            <p:nvPr userDrawn="1"/>
          </p:nvSpPr>
          <p:spPr bwMode="auto">
            <a:xfrm rot="5400000">
              <a:off x="6644545" y="5923405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528"/>
            <p:cNvSpPr>
              <a:spLocks noChangeArrowheads="1"/>
            </p:cNvSpPr>
            <p:nvPr userDrawn="1"/>
          </p:nvSpPr>
          <p:spPr bwMode="auto">
            <a:xfrm rot="5400000">
              <a:off x="6414363" y="592410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529"/>
            <p:cNvSpPr>
              <a:spLocks noChangeArrowheads="1"/>
            </p:cNvSpPr>
            <p:nvPr userDrawn="1"/>
          </p:nvSpPr>
          <p:spPr bwMode="auto">
            <a:xfrm rot="5400000">
              <a:off x="6184879" y="592410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530"/>
            <p:cNvSpPr>
              <a:spLocks noChangeArrowheads="1"/>
            </p:cNvSpPr>
            <p:nvPr userDrawn="1"/>
          </p:nvSpPr>
          <p:spPr bwMode="auto">
            <a:xfrm rot="5400000">
              <a:off x="5957480" y="5923405"/>
              <a:ext cx="222531" cy="168290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531"/>
            <p:cNvSpPr>
              <a:spLocks noChangeArrowheads="1"/>
            </p:cNvSpPr>
            <p:nvPr userDrawn="1"/>
          </p:nvSpPr>
          <p:spPr bwMode="auto">
            <a:xfrm rot="5400000">
              <a:off x="5727996" y="5923405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532"/>
            <p:cNvSpPr>
              <a:spLocks noChangeArrowheads="1"/>
            </p:cNvSpPr>
            <p:nvPr userDrawn="1"/>
          </p:nvSpPr>
          <p:spPr bwMode="auto">
            <a:xfrm rot="5400000">
              <a:off x="5498510" y="5923405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534"/>
            <p:cNvSpPr>
              <a:spLocks noChangeArrowheads="1"/>
            </p:cNvSpPr>
            <p:nvPr userDrawn="1"/>
          </p:nvSpPr>
          <p:spPr bwMode="auto">
            <a:xfrm rot="5400000">
              <a:off x="5041627" y="592410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535"/>
            <p:cNvSpPr>
              <a:spLocks noChangeArrowheads="1"/>
            </p:cNvSpPr>
            <p:nvPr userDrawn="1"/>
          </p:nvSpPr>
          <p:spPr bwMode="auto">
            <a:xfrm rot="5400000">
              <a:off x="7100500" y="6294059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Rectangle 536"/>
            <p:cNvSpPr>
              <a:spLocks noChangeArrowheads="1"/>
            </p:cNvSpPr>
            <p:nvPr userDrawn="1"/>
          </p:nvSpPr>
          <p:spPr bwMode="auto">
            <a:xfrm rot="5400000">
              <a:off x="6870319" y="6293363"/>
              <a:ext cx="224386" cy="16829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Rectangle 537"/>
            <p:cNvSpPr>
              <a:spLocks noChangeArrowheads="1"/>
            </p:cNvSpPr>
            <p:nvPr userDrawn="1"/>
          </p:nvSpPr>
          <p:spPr bwMode="auto">
            <a:xfrm rot="5400000">
              <a:off x="6643617" y="6293363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538"/>
            <p:cNvSpPr>
              <a:spLocks noChangeArrowheads="1"/>
            </p:cNvSpPr>
            <p:nvPr userDrawn="1"/>
          </p:nvSpPr>
          <p:spPr bwMode="auto">
            <a:xfrm rot="5400000">
              <a:off x="6413436" y="6294059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540"/>
            <p:cNvSpPr>
              <a:spLocks noChangeArrowheads="1"/>
            </p:cNvSpPr>
            <p:nvPr userDrawn="1"/>
          </p:nvSpPr>
          <p:spPr bwMode="auto">
            <a:xfrm rot="5400000">
              <a:off x="5956553" y="6293363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541"/>
            <p:cNvSpPr>
              <a:spLocks noChangeArrowheads="1"/>
            </p:cNvSpPr>
            <p:nvPr userDrawn="1"/>
          </p:nvSpPr>
          <p:spPr bwMode="auto">
            <a:xfrm rot="5400000">
              <a:off x="5727068" y="6293363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546"/>
            <p:cNvSpPr>
              <a:spLocks noChangeArrowheads="1"/>
            </p:cNvSpPr>
            <p:nvPr userDrawn="1"/>
          </p:nvSpPr>
          <p:spPr bwMode="auto">
            <a:xfrm rot="5400000">
              <a:off x="6873101" y="6661466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547"/>
            <p:cNvSpPr>
              <a:spLocks noChangeArrowheads="1"/>
            </p:cNvSpPr>
            <p:nvPr userDrawn="1"/>
          </p:nvSpPr>
          <p:spPr bwMode="auto">
            <a:xfrm rot="5400000">
              <a:off x="6646399" y="6661466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548"/>
            <p:cNvSpPr>
              <a:spLocks noChangeArrowheads="1"/>
            </p:cNvSpPr>
            <p:nvPr userDrawn="1"/>
          </p:nvSpPr>
          <p:spPr bwMode="auto">
            <a:xfrm rot="5400000">
              <a:off x="6416218" y="6662162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549"/>
            <p:cNvSpPr>
              <a:spLocks noChangeArrowheads="1"/>
            </p:cNvSpPr>
            <p:nvPr userDrawn="1"/>
          </p:nvSpPr>
          <p:spPr bwMode="auto">
            <a:xfrm rot="5400000">
              <a:off x="6186733" y="6662162"/>
              <a:ext cx="218822" cy="166898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550"/>
            <p:cNvSpPr>
              <a:spLocks noChangeArrowheads="1"/>
            </p:cNvSpPr>
            <p:nvPr userDrawn="1"/>
          </p:nvSpPr>
          <p:spPr bwMode="auto">
            <a:xfrm rot="5400000">
              <a:off x="5959335" y="6661466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551"/>
            <p:cNvSpPr>
              <a:spLocks noChangeArrowheads="1"/>
            </p:cNvSpPr>
            <p:nvPr userDrawn="1"/>
          </p:nvSpPr>
          <p:spPr bwMode="auto">
            <a:xfrm rot="5400000">
              <a:off x="5729850" y="6661466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552"/>
            <p:cNvSpPr>
              <a:spLocks noChangeArrowheads="1"/>
            </p:cNvSpPr>
            <p:nvPr userDrawn="1"/>
          </p:nvSpPr>
          <p:spPr bwMode="auto">
            <a:xfrm rot="5400000">
              <a:off x="5500365" y="6661466"/>
              <a:ext cx="218822" cy="16829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553"/>
            <p:cNvSpPr>
              <a:spLocks noChangeArrowheads="1"/>
            </p:cNvSpPr>
            <p:nvPr userDrawn="1"/>
          </p:nvSpPr>
          <p:spPr bwMode="auto">
            <a:xfrm rot="5400000">
              <a:off x="5272966" y="6662162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554"/>
            <p:cNvSpPr>
              <a:spLocks noChangeArrowheads="1"/>
            </p:cNvSpPr>
            <p:nvPr userDrawn="1"/>
          </p:nvSpPr>
          <p:spPr bwMode="auto">
            <a:xfrm rot="5400000">
              <a:off x="5043481" y="6662162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358"/>
            <p:cNvSpPr>
              <a:spLocks noChangeArrowheads="1"/>
            </p:cNvSpPr>
            <p:nvPr userDrawn="1"/>
          </p:nvSpPr>
          <p:spPr bwMode="auto">
            <a:xfrm rot="5400000">
              <a:off x="8033613" y="21467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359"/>
            <p:cNvSpPr>
              <a:spLocks noChangeArrowheads="1"/>
            </p:cNvSpPr>
            <p:nvPr userDrawn="1"/>
          </p:nvSpPr>
          <p:spPr bwMode="auto">
            <a:xfrm rot="5400000">
              <a:off x="7804127" y="21467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360"/>
            <p:cNvSpPr>
              <a:spLocks noChangeArrowheads="1"/>
            </p:cNvSpPr>
            <p:nvPr userDrawn="1"/>
          </p:nvSpPr>
          <p:spPr bwMode="auto">
            <a:xfrm rot="5400000">
              <a:off x="7576729" y="2077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361"/>
            <p:cNvSpPr>
              <a:spLocks noChangeArrowheads="1"/>
            </p:cNvSpPr>
            <p:nvPr userDrawn="1"/>
          </p:nvSpPr>
          <p:spPr bwMode="auto">
            <a:xfrm rot="5400000">
              <a:off x="7347244" y="20771"/>
              <a:ext cx="222531" cy="168290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370"/>
            <p:cNvSpPr>
              <a:spLocks noChangeArrowheads="1"/>
            </p:cNvSpPr>
            <p:nvPr userDrawn="1"/>
          </p:nvSpPr>
          <p:spPr bwMode="auto">
            <a:xfrm rot="5400000">
              <a:off x="8035468" y="390498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372"/>
            <p:cNvSpPr>
              <a:spLocks noChangeArrowheads="1"/>
            </p:cNvSpPr>
            <p:nvPr userDrawn="1"/>
          </p:nvSpPr>
          <p:spPr bwMode="auto">
            <a:xfrm rot="5400000">
              <a:off x="7578584" y="389801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373"/>
            <p:cNvSpPr>
              <a:spLocks noChangeArrowheads="1"/>
            </p:cNvSpPr>
            <p:nvPr userDrawn="1"/>
          </p:nvSpPr>
          <p:spPr bwMode="auto">
            <a:xfrm rot="5400000">
              <a:off x="7349098" y="389801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378"/>
            <p:cNvSpPr>
              <a:spLocks noChangeArrowheads="1"/>
            </p:cNvSpPr>
            <p:nvPr userDrawn="1"/>
          </p:nvSpPr>
          <p:spPr bwMode="auto">
            <a:xfrm rot="5400000">
              <a:off x="8033613" y="759528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379"/>
            <p:cNvSpPr>
              <a:spLocks noChangeArrowheads="1"/>
            </p:cNvSpPr>
            <p:nvPr userDrawn="1"/>
          </p:nvSpPr>
          <p:spPr bwMode="auto">
            <a:xfrm rot="5400000">
              <a:off x="7804127" y="759528"/>
              <a:ext cx="222531" cy="166898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380"/>
            <p:cNvSpPr>
              <a:spLocks noChangeArrowheads="1"/>
            </p:cNvSpPr>
            <p:nvPr userDrawn="1"/>
          </p:nvSpPr>
          <p:spPr bwMode="auto">
            <a:xfrm rot="5400000">
              <a:off x="7576729" y="75883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381"/>
            <p:cNvSpPr>
              <a:spLocks noChangeArrowheads="1"/>
            </p:cNvSpPr>
            <p:nvPr userDrawn="1"/>
          </p:nvSpPr>
          <p:spPr bwMode="auto">
            <a:xfrm rot="5400000">
              <a:off x="7347244" y="75883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389"/>
            <p:cNvSpPr>
              <a:spLocks noChangeArrowheads="1"/>
            </p:cNvSpPr>
            <p:nvPr userDrawn="1"/>
          </p:nvSpPr>
          <p:spPr bwMode="auto">
            <a:xfrm rot="5400000">
              <a:off x="8032686" y="1129487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390"/>
            <p:cNvSpPr>
              <a:spLocks noChangeArrowheads="1"/>
            </p:cNvSpPr>
            <p:nvPr userDrawn="1"/>
          </p:nvSpPr>
          <p:spPr bwMode="auto">
            <a:xfrm rot="5400000">
              <a:off x="7803199" y="1129487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391"/>
            <p:cNvSpPr>
              <a:spLocks noChangeArrowheads="1"/>
            </p:cNvSpPr>
            <p:nvPr userDrawn="1"/>
          </p:nvSpPr>
          <p:spPr bwMode="auto">
            <a:xfrm rot="5400000">
              <a:off x="7575802" y="1128790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392"/>
            <p:cNvSpPr>
              <a:spLocks noChangeArrowheads="1"/>
            </p:cNvSpPr>
            <p:nvPr userDrawn="1"/>
          </p:nvSpPr>
          <p:spPr bwMode="auto">
            <a:xfrm rot="5400000">
              <a:off x="7346316" y="1128790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403"/>
            <p:cNvSpPr>
              <a:spLocks noChangeArrowheads="1"/>
            </p:cNvSpPr>
            <p:nvPr userDrawn="1"/>
          </p:nvSpPr>
          <p:spPr bwMode="auto">
            <a:xfrm rot="5400000">
              <a:off x="8033613" y="1495735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04"/>
            <p:cNvSpPr>
              <a:spLocks noChangeArrowheads="1"/>
            </p:cNvSpPr>
            <p:nvPr userDrawn="1"/>
          </p:nvSpPr>
          <p:spPr bwMode="auto">
            <a:xfrm rot="5400000">
              <a:off x="7804127" y="1495735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05"/>
            <p:cNvSpPr>
              <a:spLocks noChangeArrowheads="1"/>
            </p:cNvSpPr>
            <p:nvPr userDrawn="1"/>
          </p:nvSpPr>
          <p:spPr bwMode="auto">
            <a:xfrm rot="5400000">
              <a:off x="7576729" y="149503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06"/>
            <p:cNvSpPr>
              <a:spLocks noChangeArrowheads="1"/>
            </p:cNvSpPr>
            <p:nvPr userDrawn="1"/>
          </p:nvSpPr>
          <p:spPr bwMode="auto">
            <a:xfrm rot="5400000">
              <a:off x="7347244" y="149503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16"/>
            <p:cNvSpPr>
              <a:spLocks noChangeArrowheads="1"/>
            </p:cNvSpPr>
            <p:nvPr userDrawn="1"/>
          </p:nvSpPr>
          <p:spPr bwMode="auto">
            <a:xfrm rot="5400000">
              <a:off x="7347244" y="1865924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27"/>
            <p:cNvSpPr>
              <a:spLocks noChangeArrowheads="1"/>
            </p:cNvSpPr>
            <p:nvPr userDrawn="1"/>
          </p:nvSpPr>
          <p:spPr bwMode="auto">
            <a:xfrm rot="5400000">
              <a:off x="7349098" y="2234954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435"/>
            <p:cNvSpPr>
              <a:spLocks noChangeArrowheads="1"/>
            </p:cNvSpPr>
            <p:nvPr userDrawn="1"/>
          </p:nvSpPr>
          <p:spPr bwMode="auto">
            <a:xfrm rot="5400000">
              <a:off x="7346316" y="2603057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448"/>
            <p:cNvSpPr>
              <a:spLocks noChangeArrowheads="1"/>
            </p:cNvSpPr>
            <p:nvPr userDrawn="1"/>
          </p:nvSpPr>
          <p:spPr bwMode="auto">
            <a:xfrm rot="5400000">
              <a:off x="7347244" y="2973015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455"/>
            <p:cNvSpPr>
              <a:spLocks noChangeArrowheads="1"/>
            </p:cNvSpPr>
            <p:nvPr userDrawn="1"/>
          </p:nvSpPr>
          <p:spPr bwMode="auto">
            <a:xfrm rot="5400000">
              <a:off x="8033613" y="3340888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457"/>
            <p:cNvSpPr>
              <a:spLocks noChangeArrowheads="1"/>
            </p:cNvSpPr>
            <p:nvPr userDrawn="1"/>
          </p:nvSpPr>
          <p:spPr bwMode="auto">
            <a:xfrm rot="5400000">
              <a:off x="7576729" y="334019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458"/>
            <p:cNvSpPr>
              <a:spLocks noChangeArrowheads="1"/>
            </p:cNvSpPr>
            <p:nvPr userDrawn="1"/>
          </p:nvSpPr>
          <p:spPr bwMode="auto">
            <a:xfrm rot="5400000">
              <a:off x="7347244" y="3340191"/>
              <a:ext cx="222531" cy="16829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465"/>
            <p:cNvSpPr>
              <a:spLocks noChangeArrowheads="1"/>
            </p:cNvSpPr>
            <p:nvPr userDrawn="1"/>
          </p:nvSpPr>
          <p:spPr bwMode="auto">
            <a:xfrm rot="5400000">
              <a:off x="8033613" y="371177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466"/>
            <p:cNvSpPr>
              <a:spLocks noChangeArrowheads="1"/>
            </p:cNvSpPr>
            <p:nvPr userDrawn="1"/>
          </p:nvSpPr>
          <p:spPr bwMode="auto">
            <a:xfrm rot="5400000">
              <a:off x="7804127" y="371177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467"/>
            <p:cNvSpPr>
              <a:spLocks noChangeArrowheads="1"/>
            </p:cNvSpPr>
            <p:nvPr userDrawn="1"/>
          </p:nvSpPr>
          <p:spPr bwMode="auto">
            <a:xfrm rot="5400000">
              <a:off x="7576729" y="3711076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468"/>
            <p:cNvSpPr>
              <a:spLocks noChangeArrowheads="1"/>
            </p:cNvSpPr>
            <p:nvPr userDrawn="1"/>
          </p:nvSpPr>
          <p:spPr bwMode="auto">
            <a:xfrm rot="5400000">
              <a:off x="7347244" y="3711076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479"/>
            <p:cNvSpPr>
              <a:spLocks noChangeArrowheads="1"/>
            </p:cNvSpPr>
            <p:nvPr userDrawn="1"/>
          </p:nvSpPr>
          <p:spPr bwMode="auto">
            <a:xfrm rot="5400000">
              <a:off x="7347244" y="407825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492"/>
            <p:cNvSpPr>
              <a:spLocks noChangeArrowheads="1"/>
            </p:cNvSpPr>
            <p:nvPr userDrawn="1"/>
          </p:nvSpPr>
          <p:spPr bwMode="auto">
            <a:xfrm rot="5400000">
              <a:off x="7346316" y="4448211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00"/>
            <p:cNvSpPr>
              <a:spLocks noChangeArrowheads="1"/>
            </p:cNvSpPr>
            <p:nvPr userDrawn="1"/>
          </p:nvSpPr>
          <p:spPr bwMode="auto">
            <a:xfrm rot="5400000">
              <a:off x="7349098" y="4816314"/>
              <a:ext cx="218822" cy="168290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10"/>
            <p:cNvSpPr>
              <a:spLocks noChangeArrowheads="1"/>
            </p:cNvSpPr>
            <p:nvPr userDrawn="1"/>
          </p:nvSpPr>
          <p:spPr bwMode="auto">
            <a:xfrm rot="5400000">
              <a:off x="7347244" y="5185344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16"/>
            <p:cNvSpPr>
              <a:spLocks noChangeArrowheads="1"/>
            </p:cNvSpPr>
            <p:nvPr userDrawn="1"/>
          </p:nvSpPr>
          <p:spPr bwMode="auto">
            <a:xfrm rot="5400000">
              <a:off x="8033613" y="5556926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17"/>
            <p:cNvSpPr>
              <a:spLocks noChangeArrowheads="1"/>
            </p:cNvSpPr>
            <p:nvPr userDrawn="1"/>
          </p:nvSpPr>
          <p:spPr bwMode="auto">
            <a:xfrm rot="5400000">
              <a:off x="7804127" y="5556926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18"/>
            <p:cNvSpPr>
              <a:spLocks noChangeArrowheads="1"/>
            </p:cNvSpPr>
            <p:nvPr userDrawn="1"/>
          </p:nvSpPr>
          <p:spPr bwMode="auto">
            <a:xfrm rot="5400000">
              <a:off x="7576729" y="555622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28"/>
            <p:cNvSpPr>
              <a:spLocks noChangeArrowheads="1"/>
            </p:cNvSpPr>
            <p:nvPr userDrawn="1"/>
          </p:nvSpPr>
          <p:spPr bwMode="auto">
            <a:xfrm rot="5400000">
              <a:off x="8033613" y="592410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529"/>
            <p:cNvSpPr>
              <a:spLocks noChangeArrowheads="1"/>
            </p:cNvSpPr>
            <p:nvPr userDrawn="1"/>
          </p:nvSpPr>
          <p:spPr bwMode="auto">
            <a:xfrm rot="5400000">
              <a:off x="7804127" y="592410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530"/>
            <p:cNvSpPr>
              <a:spLocks noChangeArrowheads="1"/>
            </p:cNvSpPr>
            <p:nvPr userDrawn="1"/>
          </p:nvSpPr>
          <p:spPr bwMode="auto">
            <a:xfrm rot="5400000">
              <a:off x="7576729" y="5923405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531"/>
            <p:cNvSpPr>
              <a:spLocks noChangeArrowheads="1"/>
            </p:cNvSpPr>
            <p:nvPr userDrawn="1"/>
          </p:nvSpPr>
          <p:spPr bwMode="auto">
            <a:xfrm rot="5400000">
              <a:off x="7347244" y="5923405"/>
              <a:ext cx="222531" cy="168290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538"/>
            <p:cNvSpPr>
              <a:spLocks noChangeArrowheads="1"/>
            </p:cNvSpPr>
            <p:nvPr userDrawn="1"/>
          </p:nvSpPr>
          <p:spPr bwMode="auto">
            <a:xfrm rot="5400000">
              <a:off x="8032686" y="6294059"/>
              <a:ext cx="224386" cy="166898"/>
            </a:xfrm>
            <a:prstGeom prst="rect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539"/>
            <p:cNvSpPr>
              <a:spLocks noChangeArrowheads="1"/>
            </p:cNvSpPr>
            <p:nvPr userDrawn="1"/>
          </p:nvSpPr>
          <p:spPr bwMode="auto">
            <a:xfrm rot="5400000">
              <a:off x="7803199" y="6294059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540"/>
            <p:cNvSpPr>
              <a:spLocks noChangeArrowheads="1"/>
            </p:cNvSpPr>
            <p:nvPr userDrawn="1"/>
          </p:nvSpPr>
          <p:spPr bwMode="auto">
            <a:xfrm rot="5400000">
              <a:off x="7575802" y="6293363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541"/>
            <p:cNvSpPr>
              <a:spLocks noChangeArrowheads="1"/>
            </p:cNvSpPr>
            <p:nvPr userDrawn="1"/>
          </p:nvSpPr>
          <p:spPr bwMode="auto">
            <a:xfrm rot="5400000">
              <a:off x="7346315" y="6293363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548"/>
            <p:cNvSpPr>
              <a:spLocks noChangeArrowheads="1"/>
            </p:cNvSpPr>
            <p:nvPr userDrawn="1"/>
          </p:nvSpPr>
          <p:spPr bwMode="auto">
            <a:xfrm rot="5400000">
              <a:off x="8035467" y="6662162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549"/>
            <p:cNvSpPr>
              <a:spLocks noChangeArrowheads="1"/>
            </p:cNvSpPr>
            <p:nvPr userDrawn="1"/>
          </p:nvSpPr>
          <p:spPr bwMode="auto">
            <a:xfrm rot="5400000">
              <a:off x="7805981" y="6662162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550"/>
            <p:cNvSpPr>
              <a:spLocks noChangeArrowheads="1"/>
            </p:cNvSpPr>
            <p:nvPr userDrawn="1"/>
          </p:nvSpPr>
          <p:spPr bwMode="auto">
            <a:xfrm rot="5400000">
              <a:off x="7578583" y="6661466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551"/>
            <p:cNvSpPr>
              <a:spLocks noChangeArrowheads="1"/>
            </p:cNvSpPr>
            <p:nvPr userDrawn="1"/>
          </p:nvSpPr>
          <p:spPr bwMode="auto">
            <a:xfrm rot="5400000">
              <a:off x="7349098" y="6661466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359"/>
            <p:cNvSpPr>
              <a:spLocks noChangeArrowheads="1"/>
            </p:cNvSpPr>
            <p:nvPr userDrawn="1"/>
          </p:nvSpPr>
          <p:spPr bwMode="auto">
            <a:xfrm rot="5400000">
              <a:off x="8718526" y="21467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360"/>
            <p:cNvSpPr>
              <a:spLocks noChangeArrowheads="1"/>
            </p:cNvSpPr>
            <p:nvPr userDrawn="1"/>
          </p:nvSpPr>
          <p:spPr bwMode="auto">
            <a:xfrm rot="5400000">
              <a:off x="8491128" y="2077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361"/>
            <p:cNvSpPr>
              <a:spLocks noChangeArrowheads="1"/>
            </p:cNvSpPr>
            <p:nvPr userDrawn="1"/>
          </p:nvSpPr>
          <p:spPr bwMode="auto">
            <a:xfrm rot="5400000">
              <a:off x="8261643" y="2077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370"/>
            <p:cNvSpPr>
              <a:spLocks noChangeArrowheads="1"/>
            </p:cNvSpPr>
            <p:nvPr userDrawn="1"/>
          </p:nvSpPr>
          <p:spPr bwMode="auto">
            <a:xfrm rot="5400000">
              <a:off x="8949866" y="390498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371"/>
            <p:cNvSpPr>
              <a:spLocks noChangeArrowheads="1"/>
            </p:cNvSpPr>
            <p:nvPr userDrawn="1"/>
          </p:nvSpPr>
          <p:spPr bwMode="auto">
            <a:xfrm rot="5400000">
              <a:off x="8720380" y="390498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372"/>
            <p:cNvSpPr>
              <a:spLocks noChangeArrowheads="1"/>
            </p:cNvSpPr>
            <p:nvPr userDrawn="1"/>
          </p:nvSpPr>
          <p:spPr bwMode="auto">
            <a:xfrm rot="5400000">
              <a:off x="8492983" y="389801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373"/>
            <p:cNvSpPr>
              <a:spLocks noChangeArrowheads="1"/>
            </p:cNvSpPr>
            <p:nvPr userDrawn="1"/>
          </p:nvSpPr>
          <p:spPr bwMode="auto">
            <a:xfrm rot="5400000">
              <a:off x="8263497" y="389801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378"/>
            <p:cNvSpPr>
              <a:spLocks noChangeArrowheads="1"/>
            </p:cNvSpPr>
            <p:nvPr userDrawn="1"/>
          </p:nvSpPr>
          <p:spPr bwMode="auto">
            <a:xfrm rot="5400000">
              <a:off x="8948012" y="759528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381"/>
            <p:cNvSpPr>
              <a:spLocks noChangeArrowheads="1"/>
            </p:cNvSpPr>
            <p:nvPr userDrawn="1"/>
          </p:nvSpPr>
          <p:spPr bwMode="auto">
            <a:xfrm rot="5400000">
              <a:off x="8261643" y="758832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389"/>
            <p:cNvSpPr>
              <a:spLocks noChangeArrowheads="1"/>
            </p:cNvSpPr>
            <p:nvPr userDrawn="1"/>
          </p:nvSpPr>
          <p:spPr bwMode="auto">
            <a:xfrm rot="5400000">
              <a:off x="8947084" y="1129487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390"/>
            <p:cNvSpPr>
              <a:spLocks noChangeArrowheads="1"/>
            </p:cNvSpPr>
            <p:nvPr userDrawn="1"/>
          </p:nvSpPr>
          <p:spPr bwMode="auto">
            <a:xfrm rot="5400000">
              <a:off x="8717598" y="1129487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391"/>
            <p:cNvSpPr>
              <a:spLocks noChangeArrowheads="1"/>
            </p:cNvSpPr>
            <p:nvPr userDrawn="1"/>
          </p:nvSpPr>
          <p:spPr bwMode="auto">
            <a:xfrm rot="5400000">
              <a:off x="8490201" y="1128790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392"/>
            <p:cNvSpPr>
              <a:spLocks noChangeArrowheads="1"/>
            </p:cNvSpPr>
            <p:nvPr userDrawn="1"/>
          </p:nvSpPr>
          <p:spPr bwMode="auto">
            <a:xfrm rot="5400000">
              <a:off x="8260715" y="1128790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403"/>
            <p:cNvSpPr>
              <a:spLocks noChangeArrowheads="1"/>
            </p:cNvSpPr>
            <p:nvPr userDrawn="1"/>
          </p:nvSpPr>
          <p:spPr bwMode="auto">
            <a:xfrm rot="5400000">
              <a:off x="8948012" y="1495735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404"/>
            <p:cNvSpPr>
              <a:spLocks noChangeArrowheads="1"/>
            </p:cNvSpPr>
            <p:nvPr userDrawn="1"/>
          </p:nvSpPr>
          <p:spPr bwMode="auto">
            <a:xfrm rot="5400000">
              <a:off x="8718526" y="1495735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405"/>
            <p:cNvSpPr>
              <a:spLocks noChangeArrowheads="1"/>
            </p:cNvSpPr>
            <p:nvPr userDrawn="1"/>
          </p:nvSpPr>
          <p:spPr bwMode="auto">
            <a:xfrm rot="5400000">
              <a:off x="8491128" y="1495039"/>
              <a:ext cx="222531" cy="168290"/>
            </a:xfrm>
            <a:prstGeom prst="rect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406"/>
            <p:cNvSpPr>
              <a:spLocks noChangeArrowheads="1"/>
            </p:cNvSpPr>
            <p:nvPr userDrawn="1"/>
          </p:nvSpPr>
          <p:spPr bwMode="auto">
            <a:xfrm rot="5400000">
              <a:off x="8261643" y="149503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413"/>
            <p:cNvSpPr>
              <a:spLocks noChangeArrowheads="1"/>
            </p:cNvSpPr>
            <p:nvPr userDrawn="1"/>
          </p:nvSpPr>
          <p:spPr bwMode="auto">
            <a:xfrm rot="5400000">
              <a:off x="8948012" y="1866620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414"/>
            <p:cNvSpPr>
              <a:spLocks noChangeArrowheads="1"/>
            </p:cNvSpPr>
            <p:nvPr userDrawn="1"/>
          </p:nvSpPr>
          <p:spPr bwMode="auto">
            <a:xfrm rot="5400000">
              <a:off x="8718526" y="1866620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424"/>
            <p:cNvSpPr>
              <a:spLocks noChangeArrowheads="1"/>
            </p:cNvSpPr>
            <p:nvPr userDrawn="1"/>
          </p:nvSpPr>
          <p:spPr bwMode="auto">
            <a:xfrm rot="5400000">
              <a:off x="8949866" y="2235651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425"/>
            <p:cNvSpPr>
              <a:spLocks noChangeArrowheads="1"/>
            </p:cNvSpPr>
            <p:nvPr userDrawn="1"/>
          </p:nvSpPr>
          <p:spPr bwMode="auto">
            <a:xfrm rot="5400000">
              <a:off x="8720380" y="2235651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433"/>
            <p:cNvSpPr>
              <a:spLocks noChangeArrowheads="1"/>
            </p:cNvSpPr>
            <p:nvPr userDrawn="1"/>
          </p:nvSpPr>
          <p:spPr bwMode="auto">
            <a:xfrm rot="5400000">
              <a:off x="8717598" y="2603754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445"/>
            <p:cNvSpPr>
              <a:spLocks noChangeArrowheads="1"/>
            </p:cNvSpPr>
            <p:nvPr userDrawn="1"/>
          </p:nvSpPr>
          <p:spPr bwMode="auto">
            <a:xfrm rot="5400000">
              <a:off x="8948012" y="2973711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446"/>
            <p:cNvSpPr>
              <a:spLocks noChangeArrowheads="1"/>
            </p:cNvSpPr>
            <p:nvPr userDrawn="1"/>
          </p:nvSpPr>
          <p:spPr bwMode="auto">
            <a:xfrm rot="5400000">
              <a:off x="8718526" y="2973711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455"/>
            <p:cNvSpPr>
              <a:spLocks noChangeArrowheads="1"/>
            </p:cNvSpPr>
            <p:nvPr userDrawn="1"/>
          </p:nvSpPr>
          <p:spPr bwMode="auto">
            <a:xfrm rot="5400000">
              <a:off x="8948012" y="3340888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456"/>
            <p:cNvSpPr>
              <a:spLocks noChangeArrowheads="1"/>
            </p:cNvSpPr>
            <p:nvPr userDrawn="1"/>
          </p:nvSpPr>
          <p:spPr bwMode="auto">
            <a:xfrm rot="5400000">
              <a:off x="8718526" y="3340888"/>
              <a:ext cx="222531" cy="166898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457"/>
            <p:cNvSpPr>
              <a:spLocks noChangeArrowheads="1"/>
            </p:cNvSpPr>
            <p:nvPr userDrawn="1"/>
          </p:nvSpPr>
          <p:spPr bwMode="auto">
            <a:xfrm rot="5400000">
              <a:off x="8491128" y="334019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458"/>
            <p:cNvSpPr>
              <a:spLocks noChangeArrowheads="1"/>
            </p:cNvSpPr>
            <p:nvPr userDrawn="1"/>
          </p:nvSpPr>
          <p:spPr bwMode="auto">
            <a:xfrm rot="5400000">
              <a:off x="8261643" y="3340191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465"/>
            <p:cNvSpPr>
              <a:spLocks noChangeArrowheads="1"/>
            </p:cNvSpPr>
            <p:nvPr userDrawn="1"/>
          </p:nvSpPr>
          <p:spPr bwMode="auto">
            <a:xfrm rot="5400000">
              <a:off x="8948012" y="371177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466"/>
            <p:cNvSpPr>
              <a:spLocks noChangeArrowheads="1"/>
            </p:cNvSpPr>
            <p:nvPr userDrawn="1"/>
          </p:nvSpPr>
          <p:spPr bwMode="auto">
            <a:xfrm rot="5400000">
              <a:off x="8718526" y="371177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467"/>
            <p:cNvSpPr>
              <a:spLocks noChangeArrowheads="1"/>
            </p:cNvSpPr>
            <p:nvPr userDrawn="1"/>
          </p:nvSpPr>
          <p:spPr bwMode="auto">
            <a:xfrm rot="5400000">
              <a:off x="8491128" y="3711076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476"/>
            <p:cNvSpPr>
              <a:spLocks noChangeArrowheads="1"/>
            </p:cNvSpPr>
            <p:nvPr userDrawn="1"/>
          </p:nvSpPr>
          <p:spPr bwMode="auto">
            <a:xfrm rot="5400000">
              <a:off x="8948012" y="4078949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477"/>
            <p:cNvSpPr>
              <a:spLocks noChangeArrowheads="1"/>
            </p:cNvSpPr>
            <p:nvPr userDrawn="1"/>
          </p:nvSpPr>
          <p:spPr bwMode="auto">
            <a:xfrm rot="5400000">
              <a:off x="8718526" y="4078949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489"/>
            <p:cNvSpPr>
              <a:spLocks noChangeArrowheads="1"/>
            </p:cNvSpPr>
            <p:nvPr userDrawn="1"/>
          </p:nvSpPr>
          <p:spPr bwMode="auto">
            <a:xfrm rot="5400000">
              <a:off x="8947084" y="4448907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490"/>
            <p:cNvSpPr>
              <a:spLocks noChangeArrowheads="1"/>
            </p:cNvSpPr>
            <p:nvPr userDrawn="1"/>
          </p:nvSpPr>
          <p:spPr bwMode="auto">
            <a:xfrm rot="5400000">
              <a:off x="8717598" y="4448907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497"/>
            <p:cNvSpPr>
              <a:spLocks noChangeArrowheads="1"/>
            </p:cNvSpPr>
            <p:nvPr userDrawn="1"/>
          </p:nvSpPr>
          <p:spPr bwMode="auto">
            <a:xfrm rot="5400000">
              <a:off x="8949866" y="4817010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498"/>
            <p:cNvSpPr>
              <a:spLocks noChangeArrowheads="1"/>
            </p:cNvSpPr>
            <p:nvPr userDrawn="1"/>
          </p:nvSpPr>
          <p:spPr bwMode="auto">
            <a:xfrm rot="5400000">
              <a:off x="8720380" y="4817010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508"/>
            <p:cNvSpPr>
              <a:spLocks noChangeArrowheads="1"/>
            </p:cNvSpPr>
            <p:nvPr userDrawn="1"/>
          </p:nvSpPr>
          <p:spPr bwMode="auto">
            <a:xfrm rot="5400000">
              <a:off x="8718526" y="5186041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517"/>
            <p:cNvSpPr>
              <a:spLocks noChangeArrowheads="1"/>
            </p:cNvSpPr>
            <p:nvPr userDrawn="1"/>
          </p:nvSpPr>
          <p:spPr bwMode="auto">
            <a:xfrm rot="5400000">
              <a:off x="8718526" y="5556926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518"/>
            <p:cNvSpPr>
              <a:spLocks noChangeArrowheads="1"/>
            </p:cNvSpPr>
            <p:nvPr userDrawn="1"/>
          </p:nvSpPr>
          <p:spPr bwMode="auto">
            <a:xfrm rot="5400000">
              <a:off x="8491128" y="555622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519"/>
            <p:cNvSpPr>
              <a:spLocks noChangeArrowheads="1"/>
            </p:cNvSpPr>
            <p:nvPr userDrawn="1"/>
          </p:nvSpPr>
          <p:spPr bwMode="auto">
            <a:xfrm rot="5400000">
              <a:off x="8261643" y="5556229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528"/>
            <p:cNvSpPr>
              <a:spLocks noChangeArrowheads="1"/>
            </p:cNvSpPr>
            <p:nvPr userDrawn="1"/>
          </p:nvSpPr>
          <p:spPr bwMode="auto">
            <a:xfrm rot="5400000">
              <a:off x="8948012" y="592410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529"/>
            <p:cNvSpPr>
              <a:spLocks noChangeArrowheads="1"/>
            </p:cNvSpPr>
            <p:nvPr userDrawn="1"/>
          </p:nvSpPr>
          <p:spPr bwMode="auto">
            <a:xfrm rot="5400000">
              <a:off x="8718526" y="5924102"/>
              <a:ext cx="222531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4" name="Rectangle 531"/>
            <p:cNvSpPr>
              <a:spLocks noChangeArrowheads="1"/>
            </p:cNvSpPr>
            <p:nvPr userDrawn="1"/>
          </p:nvSpPr>
          <p:spPr bwMode="auto">
            <a:xfrm rot="5400000">
              <a:off x="8261643" y="5923405"/>
              <a:ext cx="222531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5" name="Rectangle 538"/>
            <p:cNvSpPr>
              <a:spLocks noChangeArrowheads="1"/>
            </p:cNvSpPr>
            <p:nvPr userDrawn="1"/>
          </p:nvSpPr>
          <p:spPr bwMode="auto">
            <a:xfrm rot="5400000">
              <a:off x="8947087" y="6294059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6" name="Rectangle 539"/>
            <p:cNvSpPr>
              <a:spLocks noChangeArrowheads="1"/>
            </p:cNvSpPr>
            <p:nvPr userDrawn="1"/>
          </p:nvSpPr>
          <p:spPr bwMode="auto">
            <a:xfrm rot="5400000">
              <a:off x="8717602" y="6294059"/>
              <a:ext cx="224386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7" name="Rectangle 540"/>
            <p:cNvSpPr>
              <a:spLocks noChangeArrowheads="1"/>
            </p:cNvSpPr>
            <p:nvPr userDrawn="1"/>
          </p:nvSpPr>
          <p:spPr bwMode="auto">
            <a:xfrm rot="5400000">
              <a:off x="8490205" y="6293363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8" name="Rectangle 541"/>
            <p:cNvSpPr>
              <a:spLocks noChangeArrowheads="1"/>
            </p:cNvSpPr>
            <p:nvPr userDrawn="1"/>
          </p:nvSpPr>
          <p:spPr bwMode="auto">
            <a:xfrm rot="5400000">
              <a:off x="8260713" y="6293363"/>
              <a:ext cx="224386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0" name="Rectangle 549"/>
            <p:cNvSpPr>
              <a:spLocks noChangeArrowheads="1"/>
            </p:cNvSpPr>
            <p:nvPr userDrawn="1"/>
          </p:nvSpPr>
          <p:spPr bwMode="auto">
            <a:xfrm rot="5400000">
              <a:off x="8720377" y="6662162"/>
              <a:ext cx="218822" cy="16689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1" name="Rectangle 550"/>
            <p:cNvSpPr>
              <a:spLocks noChangeArrowheads="1"/>
            </p:cNvSpPr>
            <p:nvPr userDrawn="1"/>
          </p:nvSpPr>
          <p:spPr bwMode="auto">
            <a:xfrm rot="5400000">
              <a:off x="8492971" y="6661466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2" name="Rectangle 551"/>
            <p:cNvSpPr>
              <a:spLocks noChangeArrowheads="1"/>
            </p:cNvSpPr>
            <p:nvPr userDrawn="1"/>
          </p:nvSpPr>
          <p:spPr bwMode="auto">
            <a:xfrm rot="5400000">
              <a:off x="8263506" y="6661466"/>
              <a:ext cx="218822" cy="16829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6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66" name="Rectangle 365"/>
          <p:cNvSpPr/>
          <p:nvPr userDrawn="1"/>
        </p:nvSpPr>
        <p:spPr>
          <a:xfrm>
            <a:off x="0" y="759954"/>
            <a:ext cx="264319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38769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 userDrawn="1"/>
        </p:nvSpPr>
        <p:spPr>
          <a:xfrm>
            <a:off x="8498068" y="562320"/>
            <a:ext cx="396000" cy="3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6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66" name="Rectangle 365"/>
          <p:cNvSpPr/>
          <p:nvPr userDrawn="1"/>
        </p:nvSpPr>
        <p:spPr>
          <a:xfrm>
            <a:off x="0" y="759954"/>
            <a:ext cx="264319" cy="142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3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8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9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2" y="-1"/>
            <a:ext cx="1693335" cy="1770063"/>
            <a:chOff x="-1" y="-1"/>
            <a:chExt cx="1319214" cy="1770063"/>
          </a:xfrm>
        </p:grpSpPr>
        <p:sp>
          <p:nvSpPr>
            <p:cNvPr id="232" name="Rectangle 707"/>
            <p:cNvSpPr>
              <a:spLocks noChangeArrowheads="1"/>
            </p:cNvSpPr>
            <p:nvPr userDrawn="1"/>
          </p:nvSpPr>
          <p:spPr bwMode="auto">
            <a:xfrm rot="16200000">
              <a:off x="-23812" y="1603374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721"/>
            <p:cNvSpPr>
              <a:spLocks noChangeArrowheads="1"/>
            </p:cNvSpPr>
            <p:nvPr userDrawn="1"/>
          </p:nvSpPr>
          <p:spPr bwMode="auto">
            <a:xfrm rot="16200000">
              <a:off x="-23813" y="1285874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722"/>
            <p:cNvSpPr>
              <a:spLocks noChangeArrowheads="1"/>
            </p:cNvSpPr>
            <p:nvPr userDrawn="1"/>
          </p:nvSpPr>
          <p:spPr bwMode="auto">
            <a:xfrm rot="16200000">
              <a:off x="173237" y="1285279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751"/>
            <p:cNvSpPr>
              <a:spLocks noChangeArrowheads="1"/>
            </p:cNvSpPr>
            <p:nvPr userDrawn="1"/>
          </p:nvSpPr>
          <p:spPr bwMode="auto">
            <a:xfrm rot="16200000">
              <a:off x="173236" y="337542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761"/>
            <p:cNvSpPr>
              <a:spLocks noChangeArrowheads="1"/>
            </p:cNvSpPr>
            <p:nvPr userDrawn="1"/>
          </p:nvSpPr>
          <p:spPr bwMode="auto">
            <a:xfrm rot="16200000">
              <a:off x="-23813" y="23811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767"/>
            <p:cNvSpPr>
              <a:spLocks noChangeArrowheads="1"/>
            </p:cNvSpPr>
            <p:nvPr userDrawn="1"/>
          </p:nvSpPr>
          <p:spPr bwMode="auto">
            <a:xfrm rot="16200000">
              <a:off x="1151930" y="23216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-1" y="5360988"/>
            <a:ext cx="1337734" cy="1497013"/>
            <a:chOff x="-1" y="5360988"/>
            <a:chExt cx="1090613" cy="1497013"/>
          </a:xfrm>
        </p:grpSpPr>
        <p:sp>
          <p:nvSpPr>
            <p:cNvPr id="271" name="Rectangle 686"/>
            <p:cNvSpPr>
              <a:spLocks noChangeArrowheads="1"/>
            </p:cNvSpPr>
            <p:nvPr userDrawn="1"/>
          </p:nvSpPr>
          <p:spPr bwMode="auto">
            <a:xfrm rot="10800000">
              <a:off x="946546" y="6667501"/>
              <a:ext cx="144066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99"/>
            <p:cNvSpPr>
              <a:spLocks noChangeArrowheads="1"/>
            </p:cNvSpPr>
            <p:nvPr userDrawn="1"/>
          </p:nvSpPr>
          <p:spPr bwMode="auto">
            <a:xfrm rot="10800000">
              <a:off x="709612" y="5883276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711"/>
            <p:cNvSpPr>
              <a:spLocks noChangeArrowheads="1"/>
            </p:cNvSpPr>
            <p:nvPr userDrawn="1"/>
          </p:nvSpPr>
          <p:spPr bwMode="auto">
            <a:xfrm rot="10800000">
              <a:off x="473869" y="5621338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724"/>
            <p:cNvSpPr>
              <a:spLocks noChangeArrowheads="1"/>
            </p:cNvSpPr>
            <p:nvPr userDrawn="1"/>
          </p:nvSpPr>
          <p:spPr bwMode="auto">
            <a:xfrm rot="10800000">
              <a:off x="235744" y="5883276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725"/>
            <p:cNvSpPr>
              <a:spLocks noChangeArrowheads="1"/>
            </p:cNvSpPr>
            <p:nvPr userDrawn="1"/>
          </p:nvSpPr>
          <p:spPr bwMode="auto">
            <a:xfrm rot="10800000">
              <a:off x="235744" y="5621338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734"/>
            <p:cNvSpPr>
              <a:spLocks noChangeArrowheads="1"/>
            </p:cNvSpPr>
            <p:nvPr userDrawn="1"/>
          </p:nvSpPr>
          <p:spPr bwMode="auto">
            <a:xfrm rot="10800000">
              <a:off x="-1" y="6667501"/>
              <a:ext cx="144066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735"/>
            <p:cNvSpPr>
              <a:spLocks noChangeArrowheads="1"/>
            </p:cNvSpPr>
            <p:nvPr userDrawn="1"/>
          </p:nvSpPr>
          <p:spPr bwMode="auto">
            <a:xfrm rot="10800000">
              <a:off x="-1" y="6403975"/>
              <a:ext cx="144066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736"/>
            <p:cNvSpPr>
              <a:spLocks noChangeArrowheads="1"/>
            </p:cNvSpPr>
            <p:nvPr userDrawn="1"/>
          </p:nvSpPr>
          <p:spPr bwMode="auto">
            <a:xfrm rot="10800000">
              <a:off x="-1" y="6145213"/>
              <a:ext cx="144066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738"/>
            <p:cNvSpPr>
              <a:spLocks noChangeArrowheads="1"/>
            </p:cNvSpPr>
            <p:nvPr userDrawn="1"/>
          </p:nvSpPr>
          <p:spPr bwMode="auto">
            <a:xfrm rot="10800000">
              <a:off x="-1" y="5621338"/>
              <a:ext cx="144066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739"/>
            <p:cNvSpPr>
              <a:spLocks noChangeArrowheads="1"/>
            </p:cNvSpPr>
            <p:nvPr userDrawn="1"/>
          </p:nvSpPr>
          <p:spPr bwMode="auto">
            <a:xfrm rot="10800000">
              <a:off x="-1" y="5360988"/>
              <a:ext cx="144066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7518400" y="4419602"/>
            <a:ext cx="1625600" cy="2419350"/>
            <a:chOff x="8021240" y="4419602"/>
            <a:chExt cx="1122759" cy="2419350"/>
          </a:xfrm>
        </p:grpSpPr>
        <p:sp>
          <p:nvSpPr>
            <p:cNvPr id="240" name="Rectangle 686"/>
            <p:cNvSpPr>
              <a:spLocks noChangeArrowheads="1"/>
            </p:cNvSpPr>
            <p:nvPr userDrawn="1"/>
          </p:nvSpPr>
          <p:spPr bwMode="auto">
            <a:xfrm rot="5400000">
              <a:off x="8976518" y="5409408"/>
              <a:ext cx="192088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697"/>
            <p:cNvSpPr>
              <a:spLocks noChangeArrowheads="1"/>
            </p:cNvSpPr>
            <p:nvPr userDrawn="1"/>
          </p:nvSpPr>
          <p:spPr bwMode="auto">
            <a:xfrm rot="5400000">
              <a:off x="8780263" y="5725519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699"/>
            <p:cNvSpPr>
              <a:spLocks noChangeArrowheads="1"/>
            </p:cNvSpPr>
            <p:nvPr userDrawn="1"/>
          </p:nvSpPr>
          <p:spPr bwMode="auto">
            <a:xfrm rot="5400000">
              <a:off x="8389144" y="5726114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707"/>
            <p:cNvSpPr>
              <a:spLocks noChangeArrowheads="1"/>
            </p:cNvSpPr>
            <p:nvPr userDrawn="1"/>
          </p:nvSpPr>
          <p:spPr bwMode="auto">
            <a:xfrm rot="5400000">
              <a:off x="8977312" y="6040439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708"/>
            <p:cNvSpPr>
              <a:spLocks noChangeArrowheads="1"/>
            </p:cNvSpPr>
            <p:nvPr userDrawn="1"/>
          </p:nvSpPr>
          <p:spPr bwMode="auto">
            <a:xfrm rot="5400000">
              <a:off x="8780263" y="6039844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709"/>
            <p:cNvSpPr>
              <a:spLocks noChangeArrowheads="1"/>
            </p:cNvSpPr>
            <p:nvPr userDrawn="1"/>
          </p:nvSpPr>
          <p:spPr bwMode="auto">
            <a:xfrm rot="5400000">
              <a:off x="8586192" y="6039844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711"/>
            <p:cNvSpPr>
              <a:spLocks noChangeArrowheads="1"/>
            </p:cNvSpPr>
            <p:nvPr userDrawn="1"/>
          </p:nvSpPr>
          <p:spPr bwMode="auto">
            <a:xfrm rot="5400000">
              <a:off x="8192690" y="6040439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721"/>
            <p:cNvSpPr>
              <a:spLocks noChangeArrowheads="1"/>
            </p:cNvSpPr>
            <p:nvPr userDrawn="1"/>
          </p:nvSpPr>
          <p:spPr bwMode="auto">
            <a:xfrm rot="5400000">
              <a:off x="8977312" y="6357939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722"/>
            <p:cNvSpPr>
              <a:spLocks noChangeArrowheads="1"/>
            </p:cNvSpPr>
            <p:nvPr userDrawn="1"/>
          </p:nvSpPr>
          <p:spPr bwMode="auto">
            <a:xfrm rot="5400000">
              <a:off x="8780263" y="6357344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724"/>
            <p:cNvSpPr>
              <a:spLocks noChangeArrowheads="1"/>
            </p:cNvSpPr>
            <p:nvPr userDrawn="1"/>
          </p:nvSpPr>
          <p:spPr bwMode="auto">
            <a:xfrm rot="5400000">
              <a:off x="8389144" y="6357939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725"/>
            <p:cNvSpPr>
              <a:spLocks noChangeArrowheads="1"/>
            </p:cNvSpPr>
            <p:nvPr userDrawn="1"/>
          </p:nvSpPr>
          <p:spPr bwMode="auto">
            <a:xfrm rot="5400000">
              <a:off x="8192690" y="6357939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734"/>
            <p:cNvSpPr>
              <a:spLocks noChangeArrowheads="1"/>
            </p:cNvSpPr>
            <p:nvPr userDrawn="1"/>
          </p:nvSpPr>
          <p:spPr bwMode="auto">
            <a:xfrm rot="5400000">
              <a:off x="8976518" y="6671470"/>
              <a:ext cx="192088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735"/>
            <p:cNvSpPr>
              <a:spLocks noChangeArrowheads="1"/>
            </p:cNvSpPr>
            <p:nvPr userDrawn="1"/>
          </p:nvSpPr>
          <p:spPr bwMode="auto">
            <a:xfrm rot="5400000">
              <a:off x="8779469" y="6670875"/>
              <a:ext cx="192088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736"/>
            <p:cNvSpPr>
              <a:spLocks noChangeArrowheads="1"/>
            </p:cNvSpPr>
            <p:nvPr userDrawn="1"/>
          </p:nvSpPr>
          <p:spPr bwMode="auto">
            <a:xfrm rot="5400000">
              <a:off x="8585398" y="6670875"/>
              <a:ext cx="192088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738"/>
            <p:cNvSpPr>
              <a:spLocks noChangeArrowheads="1"/>
            </p:cNvSpPr>
            <p:nvPr userDrawn="1"/>
          </p:nvSpPr>
          <p:spPr bwMode="auto">
            <a:xfrm rot="5400000">
              <a:off x="8191896" y="6671470"/>
              <a:ext cx="192088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739"/>
            <p:cNvSpPr>
              <a:spLocks noChangeArrowheads="1"/>
            </p:cNvSpPr>
            <p:nvPr userDrawn="1"/>
          </p:nvSpPr>
          <p:spPr bwMode="auto">
            <a:xfrm rot="5400000">
              <a:off x="7997229" y="6670875"/>
              <a:ext cx="192088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86"/>
            <p:cNvSpPr>
              <a:spLocks noChangeArrowheads="1"/>
            </p:cNvSpPr>
            <p:nvPr userDrawn="1"/>
          </p:nvSpPr>
          <p:spPr bwMode="auto">
            <a:xfrm rot="5400000">
              <a:off x="8976518" y="4444208"/>
              <a:ext cx="192088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97"/>
            <p:cNvSpPr>
              <a:spLocks noChangeArrowheads="1"/>
            </p:cNvSpPr>
            <p:nvPr userDrawn="1"/>
          </p:nvSpPr>
          <p:spPr bwMode="auto">
            <a:xfrm rot="5400000">
              <a:off x="8780263" y="4760319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707"/>
            <p:cNvSpPr>
              <a:spLocks noChangeArrowheads="1"/>
            </p:cNvSpPr>
            <p:nvPr userDrawn="1"/>
          </p:nvSpPr>
          <p:spPr bwMode="auto">
            <a:xfrm rot="5400000">
              <a:off x="8977312" y="5075239"/>
              <a:ext cx="190500" cy="14287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708"/>
            <p:cNvSpPr>
              <a:spLocks noChangeArrowheads="1"/>
            </p:cNvSpPr>
            <p:nvPr userDrawn="1"/>
          </p:nvSpPr>
          <p:spPr bwMode="auto">
            <a:xfrm rot="5400000">
              <a:off x="8780263" y="5074644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709"/>
            <p:cNvSpPr>
              <a:spLocks noChangeArrowheads="1"/>
            </p:cNvSpPr>
            <p:nvPr userDrawn="1"/>
          </p:nvSpPr>
          <p:spPr bwMode="auto">
            <a:xfrm rot="5400000">
              <a:off x="8586192" y="5074644"/>
              <a:ext cx="190500" cy="1440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7162801" y="0"/>
            <a:ext cx="1981200" cy="1758951"/>
            <a:chOff x="7342585" y="0"/>
            <a:chExt cx="1801415" cy="1758951"/>
          </a:xfrm>
        </p:grpSpPr>
        <p:sp>
          <p:nvSpPr>
            <p:cNvPr id="333" name="Rectangle 686"/>
            <p:cNvSpPr>
              <a:spLocks noChangeArrowheads="1"/>
            </p:cNvSpPr>
            <p:nvPr userDrawn="1"/>
          </p:nvSpPr>
          <p:spPr bwMode="auto">
            <a:xfrm>
              <a:off x="7342585" y="0"/>
              <a:ext cx="144066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697"/>
            <p:cNvSpPr>
              <a:spLocks noChangeArrowheads="1"/>
            </p:cNvSpPr>
            <p:nvPr userDrawn="1"/>
          </p:nvSpPr>
          <p:spPr bwMode="auto">
            <a:xfrm>
              <a:off x="7580710" y="261938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699"/>
            <p:cNvSpPr>
              <a:spLocks noChangeArrowheads="1"/>
            </p:cNvSpPr>
            <p:nvPr userDrawn="1"/>
          </p:nvSpPr>
          <p:spPr bwMode="auto">
            <a:xfrm>
              <a:off x="7580710" y="784225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07"/>
            <p:cNvSpPr>
              <a:spLocks noChangeArrowheads="1"/>
            </p:cNvSpPr>
            <p:nvPr userDrawn="1"/>
          </p:nvSpPr>
          <p:spPr bwMode="auto">
            <a:xfrm>
              <a:off x="7816454" y="0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08"/>
            <p:cNvSpPr>
              <a:spLocks noChangeArrowheads="1"/>
            </p:cNvSpPr>
            <p:nvPr userDrawn="1"/>
          </p:nvSpPr>
          <p:spPr bwMode="auto">
            <a:xfrm>
              <a:off x="7816454" y="261938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09"/>
            <p:cNvSpPr>
              <a:spLocks noChangeArrowheads="1"/>
            </p:cNvSpPr>
            <p:nvPr userDrawn="1"/>
          </p:nvSpPr>
          <p:spPr bwMode="auto">
            <a:xfrm>
              <a:off x="7816454" y="520700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710"/>
            <p:cNvSpPr>
              <a:spLocks noChangeArrowheads="1"/>
            </p:cNvSpPr>
            <p:nvPr userDrawn="1"/>
          </p:nvSpPr>
          <p:spPr bwMode="auto">
            <a:xfrm>
              <a:off x="7816454" y="784225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711"/>
            <p:cNvSpPr>
              <a:spLocks noChangeArrowheads="1"/>
            </p:cNvSpPr>
            <p:nvPr userDrawn="1"/>
          </p:nvSpPr>
          <p:spPr bwMode="auto">
            <a:xfrm>
              <a:off x="7816454" y="1046163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721"/>
            <p:cNvSpPr>
              <a:spLocks noChangeArrowheads="1"/>
            </p:cNvSpPr>
            <p:nvPr userDrawn="1"/>
          </p:nvSpPr>
          <p:spPr bwMode="auto">
            <a:xfrm>
              <a:off x="8054579" y="0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723"/>
            <p:cNvSpPr>
              <a:spLocks noChangeArrowheads="1"/>
            </p:cNvSpPr>
            <p:nvPr userDrawn="1"/>
          </p:nvSpPr>
          <p:spPr bwMode="auto">
            <a:xfrm>
              <a:off x="8054579" y="520700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25"/>
            <p:cNvSpPr>
              <a:spLocks noChangeArrowheads="1"/>
            </p:cNvSpPr>
            <p:nvPr userDrawn="1"/>
          </p:nvSpPr>
          <p:spPr bwMode="auto">
            <a:xfrm>
              <a:off x="8054579" y="1046163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9" name="Rectangle 734"/>
            <p:cNvSpPr>
              <a:spLocks noChangeArrowheads="1"/>
            </p:cNvSpPr>
            <p:nvPr userDrawn="1"/>
          </p:nvSpPr>
          <p:spPr bwMode="auto">
            <a:xfrm>
              <a:off x="8289131" y="0"/>
              <a:ext cx="144066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Rectangle 735"/>
            <p:cNvSpPr>
              <a:spLocks noChangeArrowheads="1"/>
            </p:cNvSpPr>
            <p:nvPr userDrawn="1"/>
          </p:nvSpPr>
          <p:spPr bwMode="auto">
            <a:xfrm>
              <a:off x="8289131" y="261938"/>
              <a:ext cx="144066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7" name="Rectangle 736"/>
            <p:cNvSpPr>
              <a:spLocks noChangeArrowheads="1"/>
            </p:cNvSpPr>
            <p:nvPr userDrawn="1"/>
          </p:nvSpPr>
          <p:spPr bwMode="auto">
            <a:xfrm>
              <a:off x="8289131" y="520700"/>
              <a:ext cx="144066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3" name="Rectangle 737"/>
            <p:cNvSpPr>
              <a:spLocks noChangeArrowheads="1"/>
            </p:cNvSpPr>
            <p:nvPr userDrawn="1"/>
          </p:nvSpPr>
          <p:spPr bwMode="auto">
            <a:xfrm>
              <a:off x="8289131" y="784225"/>
              <a:ext cx="144066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4" name="Rectangle 740"/>
            <p:cNvSpPr>
              <a:spLocks noChangeArrowheads="1"/>
            </p:cNvSpPr>
            <p:nvPr userDrawn="1"/>
          </p:nvSpPr>
          <p:spPr bwMode="auto">
            <a:xfrm>
              <a:off x="8289131" y="1566863"/>
              <a:ext cx="144066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5" name="Rectangle 741"/>
            <p:cNvSpPr>
              <a:spLocks noChangeArrowheads="1"/>
            </p:cNvSpPr>
            <p:nvPr userDrawn="1"/>
          </p:nvSpPr>
          <p:spPr bwMode="auto">
            <a:xfrm>
              <a:off x="8527256" y="0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6" name="Rectangle 742"/>
            <p:cNvSpPr>
              <a:spLocks noChangeArrowheads="1"/>
            </p:cNvSpPr>
            <p:nvPr userDrawn="1"/>
          </p:nvSpPr>
          <p:spPr bwMode="auto">
            <a:xfrm>
              <a:off x="8527256" y="261938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7" name="Rectangle 745"/>
            <p:cNvSpPr>
              <a:spLocks noChangeArrowheads="1"/>
            </p:cNvSpPr>
            <p:nvPr userDrawn="1"/>
          </p:nvSpPr>
          <p:spPr bwMode="auto">
            <a:xfrm>
              <a:off x="8527256" y="1046163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8" name="Rectangle 746"/>
            <p:cNvSpPr>
              <a:spLocks noChangeArrowheads="1"/>
            </p:cNvSpPr>
            <p:nvPr userDrawn="1"/>
          </p:nvSpPr>
          <p:spPr bwMode="auto">
            <a:xfrm>
              <a:off x="8527256" y="1304925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9" name="Rectangle 750"/>
            <p:cNvSpPr>
              <a:spLocks noChangeArrowheads="1"/>
            </p:cNvSpPr>
            <p:nvPr userDrawn="1"/>
          </p:nvSpPr>
          <p:spPr bwMode="auto">
            <a:xfrm>
              <a:off x="8765381" y="0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0" name="Rectangle 751"/>
            <p:cNvSpPr>
              <a:spLocks noChangeArrowheads="1"/>
            </p:cNvSpPr>
            <p:nvPr userDrawn="1"/>
          </p:nvSpPr>
          <p:spPr bwMode="auto">
            <a:xfrm>
              <a:off x="8765381" y="261938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1" name="Rectangle 754"/>
            <p:cNvSpPr>
              <a:spLocks noChangeArrowheads="1"/>
            </p:cNvSpPr>
            <p:nvPr userDrawn="1"/>
          </p:nvSpPr>
          <p:spPr bwMode="auto">
            <a:xfrm>
              <a:off x="8765381" y="1046163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2" name="Rectangle 761"/>
            <p:cNvSpPr>
              <a:spLocks noChangeArrowheads="1"/>
            </p:cNvSpPr>
            <p:nvPr userDrawn="1"/>
          </p:nvSpPr>
          <p:spPr bwMode="auto">
            <a:xfrm>
              <a:off x="9001125" y="0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3" name="Rectangle 762"/>
            <p:cNvSpPr>
              <a:spLocks noChangeArrowheads="1"/>
            </p:cNvSpPr>
            <p:nvPr userDrawn="1"/>
          </p:nvSpPr>
          <p:spPr bwMode="auto">
            <a:xfrm>
              <a:off x="9001125" y="261938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4" name="Rectangle 763"/>
            <p:cNvSpPr>
              <a:spLocks noChangeArrowheads="1"/>
            </p:cNvSpPr>
            <p:nvPr userDrawn="1"/>
          </p:nvSpPr>
          <p:spPr bwMode="auto">
            <a:xfrm>
              <a:off x="9001125" y="520700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5" name="Rectangle 764"/>
            <p:cNvSpPr>
              <a:spLocks noChangeArrowheads="1"/>
            </p:cNvSpPr>
            <p:nvPr userDrawn="1"/>
          </p:nvSpPr>
          <p:spPr bwMode="auto">
            <a:xfrm>
              <a:off x="9001125" y="784225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6" name="Rectangle 765"/>
            <p:cNvSpPr>
              <a:spLocks noChangeArrowheads="1"/>
            </p:cNvSpPr>
            <p:nvPr userDrawn="1"/>
          </p:nvSpPr>
          <p:spPr bwMode="auto">
            <a:xfrm>
              <a:off x="9001125" y="1046163"/>
              <a:ext cx="14287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7" name="Rectangle 766"/>
            <p:cNvSpPr>
              <a:spLocks noChangeArrowheads="1"/>
            </p:cNvSpPr>
            <p:nvPr userDrawn="1"/>
          </p:nvSpPr>
          <p:spPr bwMode="auto">
            <a:xfrm>
              <a:off x="9001125" y="1304925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8" name="Rectangle 767"/>
            <p:cNvSpPr>
              <a:spLocks noChangeArrowheads="1"/>
            </p:cNvSpPr>
            <p:nvPr userDrawn="1"/>
          </p:nvSpPr>
          <p:spPr bwMode="auto">
            <a:xfrm>
              <a:off x="9001125" y="1566863"/>
              <a:ext cx="14287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6113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BFE3-39B5-48C7-B281-74AB2A72216F}" type="datetimeFigureOut">
              <a:rPr lang="id-ID" smtClean="0"/>
              <a:t>16/10/2020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875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BFE3-39B5-48C7-B281-74AB2A72216F}" type="datetimeFigureOut">
              <a:rPr lang="id-ID" smtClean="0"/>
              <a:t>16/10/2020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940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BFE3-39B5-48C7-B281-74AB2A72216F}" type="datetimeFigureOut">
              <a:rPr lang="id-ID" smtClean="0"/>
              <a:t>16/10/2020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0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27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546561"/>
            <a:ext cx="339365" cy="4524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590242"/>
            <a:ext cx="3493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759954"/>
            <a:ext cx="264319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940613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54390" y="370046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554390" y="170021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5097" y="3690937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65572" y="170021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45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56679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96512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51906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54545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6679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796512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851906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854545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460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07231" y="1633539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07231" y="3986214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822032" y="1633539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22032" y="3986214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744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in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33510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80773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12073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1632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905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Pictur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01255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768079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044426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01256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768079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044427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01256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768079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044427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51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762" y="17478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00799" y="17478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57574" y="17478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1594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6781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400339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893536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6781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0339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93536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1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079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714897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735205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64422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458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5001" y="1769800"/>
            <a:ext cx="7788383" cy="283845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6918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053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802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572933" y="2455334"/>
            <a:ext cx="2006336" cy="2717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60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0" y="2336501"/>
            <a:ext cx="5850083" cy="2554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982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94159" y="1912409"/>
            <a:ext cx="2405063" cy="3293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365866" y="1912409"/>
            <a:ext cx="2405063" cy="3293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857443" y="1912409"/>
            <a:ext cx="2405063" cy="3293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711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49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1778000"/>
            <a:ext cx="5913000" cy="381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62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114675" y="2082800"/>
            <a:ext cx="2986088" cy="221826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7869" y="2404532"/>
            <a:ext cx="2750344" cy="209973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2932" y="2413000"/>
            <a:ext cx="2750344" cy="20912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70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8050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178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73276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22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050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178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973276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122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309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54390" y="370046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554390" y="170021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5097" y="3690937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65572" y="170021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41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56679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96512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51906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54545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6679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796512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851906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854545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676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07231" y="1633539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07231" y="3986214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822032" y="1633539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22032" y="3986214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390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in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33510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80773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12073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1632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19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Pictur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01255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768079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044426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01256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768079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044427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01256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768079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044427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092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28821" y="1834271"/>
            <a:ext cx="3699000" cy="3052054"/>
          </a:xfrm>
          <a:prstGeom prst="rect">
            <a:avLst/>
          </a:prstGeom>
        </p:spPr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6148" y="1834271"/>
            <a:ext cx="3699000" cy="305205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5764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6781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400339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893536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6781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0339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93536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822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079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714897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735205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64422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012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5001" y="1769800"/>
            <a:ext cx="7788383" cy="283845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422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ll + 1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429828" y="2565400"/>
            <a:ext cx="1753903" cy="11006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671868" y="2590800"/>
            <a:ext cx="1753903" cy="11091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411747" y="2540000"/>
            <a:ext cx="2087593" cy="13377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959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762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00799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57574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587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114675" y="2082800"/>
            <a:ext cx="2986088" cy="221826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7869" y="2404532"/>
            <a:ext cx="2750344" cy="209973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2932" y="2413000"/>
            <a:ext cx="2750344" cy="20912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85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ll + 1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429828" y="2565400"/>
            <a:ext cx="1753903" cy="11006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671868" y="2590800"/>
            <a:ext cx="1753903" cy="11091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411747" y="2540000"/>
            <a:ext cx="2087593" cy="13377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78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913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884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772025" y="0"/>
            <a:ext cx="4371975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060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8050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178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73276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22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050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178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973276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122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9284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45800" y="1705460"/>
            <a:ext cx="1908000" cy="1908000"/>
          </a:xfrm>
          <a:prstGeom prst="ellipse">
            <a:avLst/>
          </a:prstGeom>
        </p:spPr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41035" y="1728442"/>
            <a:ext cx="1908000" cy="1908000"/>
          </a:xfrm>
          <a:prstGeom prst="ellipse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64716" y="1728442"/>
            <a:ext cx="1908000" cy="1908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98377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28735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75998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07298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56857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88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8515" y="2094444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082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8050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178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73276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22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050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178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973276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122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169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350" y="1996246"/>
            <a:ext cx="1889803" cy="29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041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9582" y="1574801"/>
            <a:ext cx="2340000" cy="2340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463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822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Colors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9952" y="3965183"/>
            <a:ext cx="1476000" cy="1476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13054" y="1628628"/>
            <a:ext cx="1476000" cy="14760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13054" y="4010024"/>
            <a:ext cx="1476000" cy="1476000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9952" y="1628628"/>
            <a:ext cx="1476000" cy="14760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450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60779" y="1801471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42783" y="1801471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42783" y="3998019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60779" y="3998019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39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1778000"/>
            <a:ext cx="5913000" cy="381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954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5077" y="1992849"/>
            <a:ext cx="3240000" cy="396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5177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8050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178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73276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22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050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178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973276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122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552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45800" y="1705460"/>
            <a:ext cx="1908000" cy="1908000"/>
          </a:xfrm>
          <a:prstGeom prst="ellipse">
            <a:avLst/>
          </a:prstGeom>
        </p:spPr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41035" y="1728442"/>
            <a:ext cx="1908000" cy="1908000"/>
          </a:xfrm>
          <a:prstGeom prst="ellipse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64716" y="1728442"/>
            <a:ext cx="1908000" cy="1908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851358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28821" y="1834271"/>
            <a:ext cx="3699000" cy="3052054"/>
          </a:xfrm>
          <a:prstGeom prst="rect">
            <a:avLst/>
          </a:prstGeom>
        </p:spPr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6148" y="1834271"/>
            <a:ext cx="3699000" cy="305205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9259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45800" y="1705460"/>
            <a:ext cx="1908000" cy="1908000"/>
          </a:xfrm>
          <a:prstGeom prst="ellipse">
            <a:avLst/>
          </a:prstGeom>
        </p:spPr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41035" y="1728442"/>
            <a:ext cx="1908000" cy="1908000"/>
          </a:xfrm>
          <a:prstGeom prst="ellipse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64716" y="1728442"/>
            <a:ext cx="1908000" cy="1908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216735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28735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75998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07298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56857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21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8515" y="2094444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256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350" y="1996246"/>
            <a:ext cx="1889803" cy="29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8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9582" y="1574801"/>
            <a:ext cx="2340000" cy="2340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992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Colors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9952" y="3965183"/>
            <a:ext cx="1476000" cy="1476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13054" y="1628628"/>
            <a:ext cx="1476000" cy="14760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13054" y="4010024"/>
            <a:ext cx="1476000" cy="1476000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9952" y="1628628"/>
            <a:ext cx="1476000" cy="14760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925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60780" y="1801471"/>
            <a:ext cx="1350169" cy="1800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42784" y="1801471"/>
            <a:ext cx="1350169" cy="1800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42784" y="3998019"/>
            <a:ext cx="1350169" cy="1800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60780" y="3998019"/>
            <a:ext cx="1350169" cy="1800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240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27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1778000"/>
            <a:ext cx="5913000" cy="381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930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5077" y="1992849"/>
            <a:ext cx="3240000" cy="396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68850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762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00799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57574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448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28735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75998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07298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56857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049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114675" y="2082800"/>
            <a:ext cx="2986088" cy="221826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7869" y="2404532"/>
            <a:ext cx="2750344" cy="209973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2932" y="2413000"/>
            <a:ext cx="2750344" cy="20912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248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ll + 1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429828" y="2565400"/>
            <a:ext cx="1753903" cy="11006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671868" y="2590800"/>
            <a:ext cx="1753903" cy="11091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411747" y="2540000"/>
            <a:ext cx="2087593" cy="13377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880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212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54390" y="370046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554390" y="170021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5097" y="3690937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65572" y="1700212"/>
            <a:ext cx="1800000" cy="18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46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56679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96512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51906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854545" y="15147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6679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796512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851906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854545" y="3725668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392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07231" y="1633539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07231" y="3986214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822032" y="1633539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822032" y="3986214"/>
            <a:ext cx="1350169" cy="18002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403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in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33510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80773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12073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1632" y="1934630"/>
            <a:ext cx="1215000" cy="14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373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Pictur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01255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768079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044426" y="1586968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01256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768079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044427" y="2904592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01256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768079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044427" y="4222215"/>
            <a:ext cx="1260000" cy="1296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442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6781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400339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893536" y="1623696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6781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0339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93536" y="3855610"/>
            <a:ext cx="2330054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207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079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714897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735205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764422" y="1657581"/>
            <a:ext cx="1674000" cy="32361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35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8515" y="2094444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763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5001" y="1769800"/>
            <a:ext cx="7788383" cy="283845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54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8050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178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73276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2283" y="1561903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050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178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973276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12283" y="3896922"/>
            <a:ext cx="1269000" cy="169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996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45800" y="1705460"/>
            <a:ext cx="1908000" cy="1908000"/>
          </a:xfrm>
          <a:prstGeom prst="ellipse">
            <a:avLst/>
          </a:prstGeom>
        </p:spPr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41035" y="1728442"/>
            <a:ext cx="1908000" cy="1908000"/>
          </a:xfrm>
          <a:prstGeom prst="ellipse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364716" y="1728442"/>
            <a:ext cx="1908000" cy="19080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27132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28735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75998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07298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56857" y="1755771"/>
            <a:ext cx="1476000" cy="147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538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28821" y="1834271"/>
            <a:ext cx="3699000" cy="3052054"/>
          </a:xfrm>
          <a:prstGeom prst="rect">
            <a:avLst/>
          </a:prstGeom>
        </p:spPr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6148" y="1834271"/>
            <a:ext cx="3699000" cy="305205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6769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1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8515" y="2094444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83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350" y="1996246"/>
            <a:ext cx="1889803" cy="29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682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irc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9582" y="1574801"/>
            <a:ext cx="2340000" cy="2340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625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Colors Pictur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9952" y="3965183"/>
            <a:ext cx="1476000" cy="1476000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13054" y="1628628"/>
            <a:ext cx="1476000" cy="14760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13054" y="4010024"/>
            <a:ext cx="1476000" cy="1476000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9952" y="1628628"/>
            <a:ext cx="1476000" cy="14760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614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14350" y="1996246"/>
            <a:ext cx="1889803" cy="298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532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60779" y="1801471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42783" y="1801471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742783" y="3998019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60779" y="3998019"/>
            <a:ext cx="1368000" cy="136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026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1778000"/>
            <a:ext cx="5913000" cy="381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721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5077" y="1992849"/>
            <a:ext cx="3240000" cy="396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237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85762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00799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57574" y="1747836"/>
            <a:ext cx="675000" cy="900000"/>
          </a:xfrm>
          <a:prstGeom prst="round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5630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114675" y="2082800"/>
            <a:ext cx="2986088" cy="221826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7869" y="2404532"/>
            <a:ext cx="2750344" cy="209973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2932" y="2413000"/>
            <a:ext cx="2750344" cy="20912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515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ll + 1 Mediu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1429828" y="2565400"/>
            <a:ext cx="1753903" cy="110066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671868" y="2590800"/>
            <a:ext cx="1753903" cy="11091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411747" y="2540000"/>
            <a:ext cx="2087593" cy="133773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799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1538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357563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857875" y="1814512"/>
            <a:ext cx="2405700" cy="1866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194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014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736" y="1402234"/>
            <a:ext cx="2135590" cy="2177701"/>
          </a:xfrm>
          <a:prstGeom prst="rect">
            <a:avLst/>
          </a:prstGeom>
        </p:spPr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79337" y="1390110"/>
            <a:ext cx="2082729" cy="2177701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8955448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572933" y="2455334"/>
            <a:ext cx="2006336" cy="2717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7250" y="590242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9954"/>
            <a:ext cx="264319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59289" y="6341532"/>
            <a:ext cx="886978" cy="275304"/>
            <a:chOff x="4689475" y="2992437"/>
            <a:chExt cx="2813050" cy="873126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689475" y="3581400"/>
              <a:ext cx="28130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4691063" y="2995612"/>
              <a:ext cx="469900" cy="473075"/>
            </a:xfrm>
            <a:custGeom>
              <a:avLst/>
              <a:gdLst>
                <a:gd name="T0" fmla="*/ 0 w 168"/>
                <a:gd name="T1" fmla="*/ 0 h 168"/>
                <a:gd name="T2" fmla="*/ 3 w 168"/>
                <a:gd name="T3" fmla="*/ 0 h 168"/>
                <a:gd name="T4" fmla="*/ 85 w 168"/>
                <a:gd name="T5" fmla="*/ 90 h 168"/>
                <a:gd name="T6" fmla="*/ 165 w 168"/>
                <a:gd name="T7" fmla="*/ 0 h 168"/>
                <a:gd name="T8" fmla="*/ 168 w 168"/>
                <a:gd name="T9" fmla="*/ 0 h 168"/>
                <a:gd name="T10" fmla="*/ 168 w 168"/>
                <a:gd name="T11" fmla="*/ 168 h 168"/>
                <a:gd name="T12" fmla="*/ 135 w 168"/>
                <a:gd name="T13" fmla="*/ 168 h 168"/>
                <a:gd name="T14" fmla="*/ 135 w 168"/>
                <a:gd name="T15" fmla="*/ 105 h 168"/>
                <a:gd name="T16" fmla="*/ 136 w 168"/>
                <a:gd name="T17" fmla="*/ 76 h 168"/>
                <a:gd name="T18" fmla="*/ 119 w 168"/>
                <a:gd name="T19" fmla="*/ 100 h 168"/>
                <a:gd name="T20" fmla="*/ 86 w 168"/>
                <a:gd name="T21" fmla="*/ 136 h 168"/>
                <a:gd name="T22" fmla="*/ 82 w 168"/>
                <a:gd name="T23" fmla="*/ 136 h 168"/>
                <a:gd name="T24" fmla="*/ 49 w 168"/>
                <a:gd name="T25" fmla="*/ 100 h 168"/>
                <a:gd name="T26" fmla="*/ 32 w 168"/>
                <a:gd name="T27" fmla="*/ 76 h 168"/>
                <a:gd name="T28" fmla="*/ 33 w 168"/>
                <a:gd name="T29" fmla="*/ 105 h 168"/>
                <a:gd name="T30" fmla="*/ 33 w 168"/>
                <a:gd name="T31" fmla="*/ 168 h 168"/>
                <a:gd name="T32" fmla="*/ 0 w 168"/>
                <a:gd name="T33" fmla="*/ 168 h 168"/>
                <a:gd name="T34" fmla="*/ 0 w 168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94"/>
                    <a:pt x="136" y="76"/>
                    <a:pt x="136" y="76"/>
                  </a:cubicBezTo>
                  <a:cubicBezTo>
                    <a:pt x="136" y="76"/>
                    <a:pt x="126" y="91"/>
                    <a:pt x="119" y="100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2" y="91"/>
                    <a:pt x="32" y="76"/>
                    <a:pt x="32" y="76"/>
                  </a:cubicBezTo>
                  <a:cubicBezTo>
                    <a:pt x="32" y="76"/>
                    <a:pt x="33" y="94"/>
                    <a:pt x="33" y="105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5394325" y="2998787"/>
              <a:ext cx="315913" cy="469900"/>
            </a:xfrm>
            <a:custGeom>
              <a:avLst/>
              <a:gdLst>
                <a:gd name="T0" fmla="*/ 0 w 199"/>
                <a:gd name="T1" fmla="*/ 0 h 296"/>
                <a:gd name="T2" fmla="*/ 194 w 199"/>
                <a:gd name="T3" fmla="*/ 0 h 296"/>
                <a:gd name="T4" fmla="*/ 194 w 199"/>
                <a:gd name="T5" fmla="*/ 53 h 296"/>
                <a:gd name="T6" fmla="*/ 60 w 199"/>
                <a:gd name="T7" fmla="*/ 53 h 296"/>
                <a:gd name="T8" fmla="*/ 60 w 199"/>
                <a:gd name="T9" fmla="*/ 147 h 296"/>
                <a:gd name="T10" fmla="*/ 178 w 199"/>
                <a:gd name="T11" fmla="*/ 147 h 296"/>
                <a:gd name="T12" fmla="*/ 178 w 199"/>
                <a:gd name="T13" fmla="*/ 198 h 296"/>
                <a:gd name="T14" fmla="*/ 60 w 199"/>
                <a:gd name="T15" fmla="*/ 198 h 296"/>
                <a:gd name="T16" fmla="*/ 60 w 199"/>
                <a:gd name="T17" fmla="*/ 241 h 296"/>
                <a:gd name="T18" fmla="*/ 199 w 199"/>
                <a:gd name="T19" fmla="*/ 241 h 296"/>
                <a:gd name="T20" fmla="*/ 199 w 199"/>
                <a:gd name="T21" fmla="*/ 296 h 296"/>
                <a:gd name="T22" fmla="*/ 0 w 199"/>
                <a:gd name="T23" fmla="*/ 296 h 296"/>
                <a:gd name="T24" fmla="*/ 0 w 199"/>
                <a:gd name="T2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96">
                  <a:moveTo>
                    <a:pt x="0" y="0"/>
                  </a:moveTo>
                  <a:lnTo>
                    <a:pt x="194" y="0"/>
                  </a:lnTo>
                  <a:lnTo>
                    <a:pt x="194" y="53"/>
                  </a:lnTo>
                  <a:lnTo>
                    <a:pt x="60" y="53"/>
                  </a:lnTo>
                  <a:lnTo>
                    <a:pt x="60" y="147"/>
                  </a:lnTo>
                  <a:lnTo>
                    <a:pt x="178" y="147"/>
                  </a:lnTo>
                  <a:lnTo>
                    <a:pt x="178" y="198"/>
                  </a:lnTo>
                  <a:lnTo>
                    <a:pt x="60" y="198"/>
                  </a:lnTo>
                  <a:lnTo>
                    <a:pt x="60" y="241"/>
                  </a:lnTo>
                  <a:lnTo>
                    <a:pt x="199" y="241"/>
                  </a:lnTo>
                  <a:lnTo>
                    <a:pt x="199" y="296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5908675" y="2998787"/>
              <a:ext cx="363538" cy="469900"/>
            </a:xfrm>
            <a:custGeom>
              <a:avLst/>
              <a:gdLst>
                <a:gd name="T0" fmla="*/ 84 w 229"/>
                <a:gd name="T1" fmla="*/ 53 h 296"/>
                <a:gd name="T2" fmla="*/ 0 w 229"/>
                <a:gd name="T3" fmla="*/ 53 h 296"/>
                <a:gd name="T4" fmla="*/ 0 w 229"/>
                <a:gd name="T5" fmla="*/ 0 h 296"/>
                <a:gd name="T6" fmla="*/ 229 w 229"/>
                <a:gd name="T7" fmla="*/ 0 h 296"/>
                <a:gd name="T8" fmla="*/ 229 w 229"/>
                <a:gd name="T9" fmla="*/ 53 h 296"/>
                <a:gd name="T10" fmla="*/ 144 w 229"/>
                <a:gd name="T11" fmla="*/ 53 h 296"/>
                <a:gd name="T12" fmla="*/ 144 w 229"/>
                <a:gd name="T13" fmla="*/ 296 h 296"/>
                <a:gd name="T14" fmla="*/ 84 w 229"/>
                <a:gd name="T15" fmla="*/ 296 h 296"/>
                <a:gd name="T16" fmla="*/ 84 w 229"/>
                <a:gd name="T17" fmla="*/ 5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96">
                  <a:moveTo>
                    <a:pt x="84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144" y="53"/>
                  </a:lnTo>
                  <a:lnTo>
                    <a:pt x="144" y="296"/>
                  </a:lnTo>
                  <a:lnTo>
                    <a:pt x="84" y="296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10"/>
            <p:cNvSpPr>
              <a:spLocks noEditPoints="1"/>
            </p:cNvSpPr>
            <p:nvPr/>
          </p:nvSpPr>
          <p:spPr bwMode="auto">
            <a:xfrm>
              <a:off x="6478588" y="2998787"/>
              <a:ext cx="339725" cy="469900"/>
            </a:xfrm>
            <a:custGeom>
              <a:avLst/>
              <a:gdLst>
                <a:gd name="T0" fmla="*/ 122 w 122"/>
                <a:gd name="T1" fmla="*/ 167 h 167"/>
                <a:gd name="T2" fmla="*/ 83 w 122"/>
                <a:gd name="T3" fmla="*/ 167 h 167"/>
                <a:gd name="T4" fmla="*/ 55 w 122"/>
                <a:gd name="T5" fmla="*/ 124 h 167"/>
                <a:gd name="T6" fmla="*/ 46 w 122"/>
                <a:gd name="T7" fmla="*/ 125 h 167"/>
                <a:gd name="T8" fmla="*/ 34 w 122"/>
                <a:gd name="T9" fmla="*/ 125 h 167"/>
                <a:gd name="T10" fmla="*/ 34 w 122"/>
                <a:gd name="T11" fmla="*/ 167 h 167"/>
                <a:gd name="T12" fmla="*/ 0 w 122"/>
                <a:gd name="T13" fmla="*/ 167 h 167"/>
                <a:gd name="T14" fmla="*/ 0 w 122"/>
                <a:gd name="T15" fmla="*/ 0 h 167"/>
                <a:gd name="T16" fmla="*/ 46 w 122"/>
                <a:gd name="T17" fmla="*/ 0 h 167"/>
                <a:gd name="T18" fmla="*/ 120 w 122"/>
                <a:gd name="T19" fmla="*/ 63 h 167"/>
                <a:gd name="T20" fmla="*/ 88 w 122"/>
                <a:gd name="T21" fmla="*/ 115 h 167"/>
                <a:gd name="T22" fmla="*/ 122 w 122"/>
                <a:gd name="T23" fmla="*/ 167 h 167"/>
                <a:gd name="T24" fmla="*/ 45 w 122"/>
                <a:gd name="T25" fmla="*/ 95 h 167"/>
                <a:gd name="T26" fmla="*/ 85 w 122"/>
                <a:gd name="T27" fmla="*/ 63 h 167"/>
                <a:gd name="T28" fmla="*/ 45 w 122"/>
                <a:gd name="T29" fmla="*/ 30 h 167"/>
                <a:gd name="T30" fmla="*/ 34 w 122"/>
                <a:gd name="T31" fmla="*/ 30 h 167"/>
                <a:gd name="T32" fmla="*/ 34 w 122"/>
                <a:gd name="T33" fmla="*/ 95 h 167"/>
                <a:gd name="T34" fmla="*/ 45 w 122"/>
                <a:gd name="T35" fmla="*/ 9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7">
                  <a:moveTo>
                    <a:pt x="122" y="167"/>
                  </a:moveTo>
                  <a:cubicBezTo>
                    <a:pt x="83" y="167"/>
                    <a:pt x="83" y="167"/>
                    <a:pt x="83" y="16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2" y="125"/>
                    <a:pt x="49" y="125"/>
                    <a:pt x="46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92" y="0"/>
                    <a:pt x="120" y="22"/>
                    <a:pt x="120" y="63"/>
                  </a:cubicBezTo>
                  <a:cubicBezTo>
                    <a:pt x="120" y="89"/>
                    <a:pt x="108" y="105"/>
                    <a:pt x="88" y="115"/>
                  </a:cubicBezTo>
                  <a:lnTo>
                    <a:pt x="122" y="167"/>
                  </a:lnTo>
                  <a:close/>
                  <a:moveTo>
                    <a:pt x="45" y="95"/>
                  </a:moveTo>
                  <a:cubicBezTo>
                    <a:pt x="72" y="95"/>
                    <a:pt x="85" y="87"/>
                    <a:pt x="85" y="63"/>
                  </a:cubicBezTo>
                  <a:cubicBezTo>
                    <a:pt x="85" y="40"/>
                    <a:pt x="72" y="30"/>
                    <a:pt x="4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95"/>
                    <a:pt x="34" y="95"/>
                    <a:pt x="34" y="95"/>
                  </a:cubicBezTo>
                  <a:lnTo>
                    <a:pt x="45" y="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7016750" y="2992437"/>
              <a:ext cx="481013" cy="481013"/>
            </a:xfrm>
            <a:custGeom>
              <a:avLst/>
              <a:gdLst>
                <a:gd name="T0" fmla="*/ 0 w 172"/>
                <a:gd name="T1" fmla="*/ 85 h 171"/>
                <a:gd name="T2" fmla="*/ 86 w 172"/>
                <a:gd name="T3" fmla="*/ 0 h 171"/>
                <a:gd name="T4" fmla="*/ 172 w 172"/>
                <a:gd name="T5" fmla="*/ 85 h 171"/>
                <a:gd name="T6" fmla="*/ 86 w 172"/>
                <a:gd name="T7" fmla="*/ 171 h 171"/>
                <a:gd name="T8" fmla="*/ 0 w 172"/>
                <a:gd name="T9" fmla="*/ 85 h 171"/>
                <a:gd name="T10" fmla="*/ 137 w 172"/>
                <a:gd name="T11" fmla="*/ 85 h 171"/>
                <a:gd name="T12" fmla="*/ 86 w 172"/>
                <a:gd name="T13" fmla="*/ 31 h 171"/>
                <a:gd name="T14" fmla="*/ 35 w 172"/>
                <a:gd name="T15" fmla="*/ 85 h 171"/>
                <a:gd name="T16" fmla="*/ 86 w 172"/>
                <a:gd name="T17" fmla="*/ 140 h 171"/>
                <a:gd name="T18" fmla="*/ 137 w 172"/>
                <a:gd name="T1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1">
                  <a:moveTo>
                    <a:pt x="0" y="85"/>
                  </a:moveTo>
                  <a:cubicBezTo>
                    <a:pt x="0" y="36"/>
                    <a:pt x="38" y="0"/>
                    <a:pt x="86" y="0"/>
                  </a:cubicBezTo>
                  <a:cubicBezTo>
                    <a:pt x="134" y="0"/>
                    <a:pt x="172" y="36"/>
                    <a:pt x="172" y="85"/>
                  </a:cubicBezTo>
                  <a:cubicBezTo>
                    <a:pt x="172" y="135"/>
                    <a:pt x="134" y="171"/>
                    <a:pt x="86" y="171"/>
                  </a:cubicBezTo>
                  <a:cubicBezTo>
                    <a:pt x="38" y="171"/>
                    <a:pt x="0" y="135"/>
                    <a:pt x="0" y="85"/>
                  </a:cubicBezTo>
                  <a:close/>
                  <a:moveTo>
                    <a:pt x="137" y="85"/>
                  </a:moveTo>
                  <a:cubicBezTo>
                    <a:pt x="137" y="54"/>
                    <a:pt x="116" y="31"/>
                    <a:pt x="86" y="31"/>
                  </a:cubicBezTo>
                  <a:cubicBezTo>
                    <a:pt x="56" y="31"/>
                    <a:pt x="35" y="54"/>
                    <a:pt x="35" y="85"/>
                  </a:cubicBezTo>
                  <a:cubicBezTo>
                    <a:pt x="35" y="116"/>
                    <a:pt x="56" y="140"/>
                    <a:pt x="86" y="140"/>
                  </a:cubicBezTo>
                  <a:cubicBezTo>
                    <a:pt x="116" y="140"/>
                    <a:pt x="137" y="116"/>
                    <a:pt x="137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4764088" y="3668712"/>
              <a:ext cx="76200" cy="120650"/>
            </a:xfrm>
            <a:custGeom>
              <a:avLst/>
              <a:gdLst>
                <a:gd name="T0" fmla="*/ 12 w 27"/>
                <a:gd name="T1" fmla="*/ 4 h 43"/>
                <a:gd name="T2" fmla="*/ 23 w 27"/>
                <a:gd name="T3" fmla="*/ 0 h 43"/>
                <a:gd name="T4" fmla="*/ 27 w 27"/>
                <a:gd name="T5" fmla="*/ 0 h 43"/>
                <a:gd name="T6" fmla="*/ 25 w 27"/>
                <a:gd name="T7" fmla="*/ 12 h 43"/>
                <a:gd name="T8" fmla="*/ 19 w 27"/>
                <a:gd name="T9" fmla="*/ 10 h 43"/>
                <a:gd name="T10" fmla="*/ 12 w 27"/>
                <a:gd name="T11" fmla="*/ 16 h 43"/>
                <a:gd name="T12" fmla="*/ 12 w 27"/>
                <a:gd name="T13" fmla="*/ 43 h 43"/>
                <a:gd name="T14" fmla="*/ 0 w 27"/>
                <a:gd name="T15" fmla="*/ 43 h 43"/>
                <a:gd name="T16" fmla="*/ 0 w 27"/>
                <a:gd name="T17" fmla="*/ 1 h 43"/>
                <a:gd name="T18" fmla="*/ 12 w 27"/>
                <a:gd name="T19" fmla="*/ 0 h 43"/>
                <a:gd name="T20" fmla="*/ 12 w 27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3">
                  <a:moveTo>
                    <a:pt x="12" y="4"/>
                  </a:moveTo>
                  <a:cubicBezTo>
                    <a:pt x="15" y="1"/>
                    <a:pt x="19" y="0"/>
                    <a:pt x="23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485616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8" y="33"/>
                    <a:pt x="20" y="33"/>
                    <a:pt x="22" y="33"/>
                  </a:cubicBezTo>
                  <a:cubicBezTo>
                    <a:pt x="26" y="33"/>
                    <a:pt x="30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7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20" y="10"/>
                    <a:pt x="18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4992688" y="3668712"/>
              <a:ext cx="125413" cy="120650"/>
            </a:xfrm>
            <a:custGeom>
              <a:avLst/>
              <a:gdLst>
                <a:gd name="T0" fmla="*/ 21 w 79"/>
                <a:gd name="T1" fmla="*/ 0 h 76"/>
                <a:gd name="T2" fmla="*/ 39 w 79"/>
                <a:gd name="T3" fmla="*/ 48 h 76"/>
                <a:gd name="T4" fmla="*/ 58 w 79"/>
                <a:gd name="T5" fmla="*/ 0 h 76"/>
                <a:gd name="T6" fmla="*/ 79 w 79"/>
                <a:gd name="T7" fmla="*/ 0 h 76"/>
                <a:gd name="T8" fmla="*/ 49 w 79"/>
                <a:gd name="T9" fmla="*/ 76 h 76"/>
                <a:gd name="T10" fmla="*/ 30 w 79"/>
                <a:gd name="T11" fmla="*/ 76 h 76"/>
                <a:gd name="T12" fmla="*/ 0 w 79"/>
                <a:gd name="T13" fmla="*/ 0 h 76"/>
                <a:gd name="T14" fmla="*/ 21 w 79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6">
                  <a:moveTo>
                    <a:pt x="21" y="0"/>
                  </a:moveTo>
                  <a:lnTo>
                    <a:pt x="39" y="48"/>
                  </a:lnTo>
                  <a:lnTo>
                    <a:pt x="58" y="0"/>
                  </a:lnTo>
                  <a:lnTo>
                    <a:pt x="79" y="0"/>
                  </a:lnTo>
                  <a:lnTo>
                    <a:pt x="49" y="76"/>
                  </a:lnTo>
                  <a:lnTo>
                    <a:pt x="30" y="76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15"/>
            <p:cNvSpPr>
              <a:spLocks noEditPoints="1"/>
            </p:cNvSpPr>
            <p:nvPr/>
          </p:nvSpPr>
          <p:spPr bwMode="auto">
            <a:xfrm>
              <a:off x="5135563" y="3665537"/>
              <a:ext cx="122238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3" y="43"/>
                    <a:pt x="28" y="45"/>
                    <a:pt x="22" y="45"/>
                  </a:cubicBezTo>
                  <a:cubicBezTo>
                    <a:pt x="16" y="45"/>
                    <a:pt x="10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8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8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5280025" y="3606800"/>
              <a:ext cx="36513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5348288" y="3668712"/>
              <a:ext cx="111125" cy="120650"/>
            </a:xfrm>
            <a:custGeom>
              <a:avLst/>
              <a:gdLst>
                <a:gd name="T0" fmla="*/ 28 w 40"/>
                <a:gd name="T1" fmla="*/ 28 h 43"/>
                <a:gd name="T2" fmla="*/ 28 w 40"/>
                <a:gd name="T3" fmla="*/ 0 h 43"/>
                <a:gd name="T4" fmla="*/ 40 w 40"/>
                <a:gd name="T5" fmla="*/ 0 h 43"/>
                <a:gd name="T6" fmla="*/ 40 w 40"/>
                <a:gd name="T7" fmla="*/ 43 h 43"/>
                <a:gd name="T8" fmla="*/ 28 w 40"/>
                <a:gd name="T9" fmla="*/ 43 h 43"/>
                <a:gd name="T10" fmla="*/ 28 w 40"/>
                <a:gd name="T11" fmla="*/ 39 h 43"/>
                <a:gd name="T12" fmla="*/ 17 w 40"/>
                <a:gd name="T13" fmla="*/ 43 h 43"/>
                <a:gd name="T14" fmla="*/ 4 w 40"/>
                <a:gd name="T15" fmla="*/ 38 h 43"/>
                <a:gd name="T16" fmla="*/ 0 w 40"/>
                <a:gd name="T17" fmla="*/ 27 h 43"/>
                <a:gd name="T18" fmla="*/ 0 w 40"/>
                <a:gd name="T19" fmla="*/ 0 h 43"/>
                <a:gd name="T20" fmla="*/ 12 w 40"/>
                <a:gd name="T21" fmla="*/ 0 h 43"/>
                <a:gd name="T22" fmla="*/ 12 w 40"/>
                <a:gd name="T23" fmla="*/ 24 h 43"/>
                <a:gd name="T24" fmla="*/ 15 w 40"/>
                <a:gd name="T25" fmla="*/ 30 h 43"/>
                <a:gd name="T26" fmla="*/ 21 w 40"/>
                <a:gd name="T27" fmla="*/ 33 h 43"/>
                <a:gd name="T28" fmla="*/ 28 w 40"/>
                <a:gd name="T2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28" y="28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42"/>
                    <a:pt x="21" y="43"/>
                    <a:pt x="17" y="43"/>
                  </a:cubicBezTo>
                  <a:cubicBezTo>
                    <a:pt x="12" y="43"/>
                    <a:pt x="7" y="41"/>
                    <a:pt x="4" y="38"/>
                  </a:cubicBezTo>
                  <a:cubicBezTo>
                    <a:pt x="2" y="35"/>
                    <a:pt x="0" y="31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6"/>
                    <a:pt x="13" y="29"/>
                    <a:pt x="15" y="30"/>
                  </a:cubicBezTo>
                  <a:cubicBezTo>
                    <a:pt x="16" y="32"/>
                    <a:pt x="18" y="33"/>
                    <a:pt x="21" y="33"/>
                  </a:cubicBezTo>
                  <a:cubicBezTo>
                    <a:pt x="24" y="33"/>
                    <a:pt x="26" y="31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5478463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5581650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5640388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5788025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3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22"/>
            <p:cNvSpPr>
              <a:spLocks noEditPoints="1"/>
            </p:cNvSpPr>
            <p:nvPr/>
          </p:nvSpPr>
          <p:spPr bwMode="auto">
            <a:xfrm>
              <a:off x="6011863" y="3668712"/>
              <a:ext cx="120650" cy="174625"/>
            </a:xfrm>
            <a:custGeom>
              <a:avLst/>
              <a:gdLst>
                <a:gd name="T0" fmla="*/ 0 w 43"/>
                <a:gd name="T1" fmla="*/ 62 h 62"/>
                <a:gd name="T2" fmla="*/ 0 w 43"/>
                <a:gd name="T3" fmla="*/ 1 h 62"/>
                <a:gd name="T4" fmla="*/ 12 w 43"/>
                <a:gd name="T5" fmla="*/ 0 h 62"/>
                <a:gd name="T6" fmla="*/ 12 w 43"/>
                <a:gd name="T7" fmla="*/ 3 h 62"/>
                <a:gd name="T8" fmla="*/ 22 w 43"/>
                <a:gd name="T9" fmla="*/ 0 h 62"/>
                <a:gd name="T10" fmla="*/ 38 w 43"/>
                <a:gd name="T11" fmla="*/ 6 h 62"/>
                <a:gd name="T12" fmla="*/ 43 w 43"/>
                <a:gd name="T13" fmla="*/ 21 h 62"/>
                <a:gd name="T14" fmla="*/ 38 w 43"/>
                <a:gd name="T15" fmla="*/ 37 h 62"/>
                <a:gd name="T16" fmla="*/ 22 w 43"/>
                <a:gd name="T17" fmla="*/ 43 h 62"/>
                <a:gd name="T18" fmla="*/ 12 w 43"/>
                <a:gd name="T19" fmla="*/ 40 h 62"/>
                <a:gd name="T20" fmla="*/ 12 w 43"/>
                <a:gd name="T21" fmla="*/ 62 h 62"/>
                <a:gd name="T22" fmla="*/ 0 w 43"/>
                <a:gd name="T23" fmla="*/ 62 h 62"/>
                <a:gd name="T24" fmla="*/ 12 w 43"/>
                <a:gd name="T25" fmla="*/ 17 h 62"/>
                <a:gd name="T26" fmla="*/ 12 w 43"/>
                <a:gd name="T27" fmla="*/ 25 h 62"/>
                <a:gd name="T28" fmla="*/ 21 w 43"/>
                <a:gd name="T29" fmla="*/ 33 h 62"/>
                <a:gd name="T30" fmla="*/ 33 w 43"/>
                <a:gd name="T31" fmla="*/ 22 h 62"/>
                <a:gd name="T32" fmla="*/ 21 w 43"/>
                <a:gd name="T33" fmla="*/ 10 h 62"/>
                <a:gd name="T34" fmla="*/ 12 w 43"/>
                <a:gd name="T3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2">
                  <a:moveTo>
                    <a:pt x="0" y="6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1"/>
                    <a:pt x="19" y="0"/>
                    <a:pt x="22" y="0"/>
                  </a:cubicBezTo>
                  <a:cubicBezTo>
                    <a:pt x="28" y="0"/>
                    <a:pt x="34" y="2"/>
                    <a:pt x="38" y="6"/>
                  </a:cubicBezTo>
                  <a:cubicBezTo>
                    <a:pt x="42" y="10"/>
                    <a:pt x="43" y="16"/>
                    <a:pt x="43" y="21"/>
                  </a:cubicBezTo>
                  <a:cubicBezTo>
                    <a:pt x="43" y="27"/>
                    <a:pt x="42" y="32"/>
                    <a:pt x="38" y="37"/>
                  </a:cubicBezTo>
                  <a:cubicBezTo>
                    <a:pt x="34" y="41"/>
                    <a:pt x="28" y="43"/>
                    <a:pt x="22" y="43"/>
                  </a:cubicBezTo>
                  <a:cubicBezTo>
                    <a:pt x="17" y="43"/>
                    <a:pt x="14" y="42"/>
                    <a:pt x="12" y="40"/>
                  </a:cubicBezTo>
                  <a:cubicBezTo>
                    <a:pt x="12" y="62"/>
                    <a:pt x="12" y="62"/>
                    <a:pt x="12" y="62"/>
                  </a:cubicBezTo>
                  <a:lnTo>
                    <a:pt x="0" y="62"/>
                  </a:lnTo>
                  <a:close/>
                  <a:moveTo>
                    <a:pt x="12" y="17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3" y="29"/>
                    <a:pt x="16" y="32"/>
                    <a:pt x="21" y="33"/>
                  </a:cubicBezTo>
                  <a:cubicBezTo>
                    <a:pt x="28" y="33"/>
                    <a:pt x="32" y="29"/>
                    <a:pt x="33" y="22"/>
                  </a:cubicBezTo>
                  <a:cubicBezTo>
                    <a:pt x="33" y="14"/>
                    <a:pt x="29" y="10"/>
                    <a:pt x="21" y="10"/>
                  </a:cubicBezTo>
                  <a:cubicBezTo>
                    <a:pt x="16" y="10"/>
                    <a:pt x="13" y="13"/>
                    <a:pt x="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6154738" y="3668712"/>
              <a:ext cx="77788" cy="120650"/>
            </a:xfrm>
            <a:custGeom>
              <a:avLst/>
              <a:gdLst>
                <a:gd name="T0" fmla="*/ 12 w 28"/>
                <a:gd name="T1" fmla="*/ 4 h 43"/>
                <a:gd name="T2" fmla="*/ 24 w 28"/>
                <a:gd name="T3" fmla="*/ 0 h 43"/>
                <a:gd name="T4" fmla="*/ 28 w 28"/>
                <a:gd name="T5" fmla="*/ 0 h 43"/>
                <a:gd name="T6" fmla="*/ 26 w 28"/>
                <a:gd name="T7" fmla="*/ 12 h 43"/>
                <a:gd name="T8" fmla="*/ 20 w 28"/>
                <a:gd name="T9" fmla="*/ 10 h 43"/>
                <a:gd name="T10" fmla="*/ 12 w 28"/>
                <a:gd name="T11" fmla="*/ 16 h 43"/>
                <a:gd name="T12" fmla="*/ 12 w 28"/>
                <a:gd name="T13" fmla="*/ 43 h 43"/>
                <a:gd name="T14" fmla="*/ 0 w 28"/>
                <a:gd name="T15" fmla="*/ 43 h 43"/>
                <a:gd name="T16" fmla="*/ 0 w 28"/>
                <a:gd name="T17" fmla="*/ 1 h 43"/>
                <a:gd name="T18" fmla="*/ 12 w 28"/>
                <a:gd name="T19" fmla="*/ 0 h 43"/>
                <a:gd name="T20" fmla="*/ 12 w 28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3">
                  <a:moveTo>
                    <a:pt x="12" y="4"/>
                  </a:moveTo>
                  <a:cubicBezTo>
                    <a:pt x="16" y="1"/>
                    <a:pt x="19" y="0"/>
                    <a:pt x="24" y="0"/>
                  </a:cubicBezTo>
                  <a:cubicBezTo>
                    <a:pt x="25" y="0"/>
                    <a:pt x="27" y="0"/>
                    <a:pt x="28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2" y="10"/>
                    <a:pt x="20" y="10"/>
                  </a:cubicBezTo>
                  <a:cubicBezTo>
                    <a:pt x="17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>
              <a:off x="6249988" y="3668712"/>
              <a:ext cx="115888" cy="120650"/>
            </a:xfrm>
            <a:custGeom>
              <a:avLst/>
              <a:gdLst>
                <a:gd name="T0" fmla="*/ 0 w 42"/>
                <a:gd name="T1" fmla="*/ 21 h 43"/>
                <a:gd name="T2" fmla="*/ 6 w 42"/>
                <a:gd name="T3" fmla="*/ 6 h 43"/>
                <a:gd name="T4" fmla="*/ 21 w 42"/>
                <a:gd name="T5" fmla="*/ 0 h 43"/>
                <a:gd name="T6" fmla="*/ 37 w 42"/>
                <a:gd name="T7" fmla="*/ 6 h 43"/>
                <a:gd name="T8" fmla="*/ 42 w 42"/>
                <a:gd name="T9" fmla="*/ 21 h 43"/>
                <a:gd name="T10" fmla="*/ 42 w 42"/>
                <a:gd name="T11" fmla="*/ 26 h 43"/>
                <a:gd name="T12" fmla="*/ 12 w 42"/>
                <a:gd name="T13" fmla="*/ 26 h 43"/>
                <a:gd name="T14" fmla="*/ 15 w 42"/>
                <a:gd name="T15" fmla="*/ 31 h 43"/>
                <a:gd name="T16" fmla="*/ 21 w 42"/>
                <a:gd name="T17" fmla="*/ 33 h 43"/>
                <a:gd name="T18" fmla="*/ 32 w 42"/>
                <a:gd name="T19" fmla="*/ 30 h 43"/>
                <a:gd name="T20" fmla="*/ 39 w 42"/>
                <a:gd name="T21" fmla="*/ 37 h 43"/>
                <a:gd name="T22" fmla="*/ 21 w 42"/>
                <a:gd name="T23" fmla="*/ 43 h 43"/>
                <a:gd name="T24" fmla="*/ 6 w 42"/>
                <a:gd name="T25" fmla="*/ 37 h 43"/>
                <a:gd name="T26" fmla="*/ 0 w 42"/>
                <a:gd name="T27" fmla="*/ 21 h 43"/>
                <a:gd name="T28" fmla="*/ 27 w 42"/>
                <a:gd name="T29" fmla="*/ 12 h 43"/>
                <a:gd name="T30" fmla="*/ 21 w 42"/>
                <a:gd name="T31" fmla="*/ 10 h 43"/>
                <a:gd name="T32" fmla="*/ 15 w 42"/>
                <a:gd name="T33" fmla="*/ 12 h 43"/>
                <a:gd name="T34" fmla="*/ 13 w 42"/>
                <a:gd name="T35" fmla="*/ 17 h 43"/>
                <a:gd name="T36" fmla="*/ 30 w 42"/>
                <a:gd name="T37" fmla="*/ 17 h 43"/>
                <a:gd name="T38" fmla="*/ 27 w 42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5"/>
                    <a:pt x="42" y="21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8"/>
                    <a:pt x="14" y="30"/>
                    <a:pt x="15" y="31"/>
                  </a:cubicBezTo>
                  <a:cubicBezTo>
                    <a:pt x="17" y="33"/>
                    <a:pt x="19" y="33"/>
                    <a:pt x="21" y="33"/>
                  </a:cubicBezTo>
                  <a:cubicBezTo>
                    <a:pt x="25" y="33"/>
                    <a:pt x="29" y="32"/>
                    <a:pt x="32" y="30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6" y="41"/>
                    <a:pt x="30" y="43"/>
                    <a:pt x="21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4" y="10"/>
                    <a:pt x="21" y="10"/>
                  </a:cubicBezTo>
                  <a:cubicBezTo>
                    <a:pt x="19" y="10"/>
                    <a:pt x="17" y="10"/>
                    <a:pt x="15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29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6389688" y="3665537"/>
              <a:ext cx="92075" cy="127000"/>
            </a:xfrm>
            <a:custGeom>
              <a:avLst/>
              <a:gdLst>
                <a:gd name="T0" fmla="*/ 26 w 33"/>
                <a:gd name="T1" fmla="*/ 2 h 45"/>
                <a:gd name="T2" fmla="*/ 33 w 33"/>
                <a:gd name="T3" fmla="*/ 6 h 45"/>
                <a:gd name="T4" fmla="*/ 26 w 33"/>
                <a:gd name="T5" fmla="*/ 14 h 45"/>
                <a:gd name="T6" fmla="*/ 19 w 33"/>
                <a:gd name="T7" fmla="*/ 10 h 45"/>
                <a:gd name="T8" fmla="*/ 13 w 33"/>
                <a:gd name="T9" fmla="*/ 12 h 45"/>
                <a:gd name="T10" fmla="*/ 13 w 33"/>
                <a:gd name="T11" fmla="*/ 15 h 45"/>
                <a:gd name="T12" fmla="*/ 19 w 33"/>
                <a:gd name="T13" fmla="*/ 17 h 45"/>
                <a:gd name="T14" fmla="*/ 29 w 33"/>
                <a:gd name="T15" fmla="*/ 21 h 45"/>
                <a:gd name="T16" fmla="*/ 33 w 33"/>
                <a:gd name="T17" fmla="*/ 32 h 45"/>
                <a:gd name="T18" fmla="*/ 29 w 33"/>
                <a:gd name="T19" fmla="*/ 41 h 45"/>
                <a:gd name="T20" fmla="*/ 17 w 33"/>
                <a:gd name="T21" fmla="*/ 45 h 45"/>
                <a:gd name="T22" fmla="*/ 7 w 33"/>
                <a:gd name="T23" fmla="*/ 43 h 45"/>
                <a:gd name="T24" fmla="*/ 0 w 33"/>
                <a:gd name="T25" fmla="*/ 38 h 45"/>
                <a:gd name="T26" fmla="*/ 7 w 33"/>
                <a:gd name="T27" fmla="*/ 31 h 45"/>
                <a:gd name="T28" fmla="*/ 16 w 33"/>
                <a:gd name="T29" fmla="*/ 35 h 45"/>
                <a:gd name="T30" fmla="*/ 22 w 33"/>
                <a:gd name="T31" fmla="*/ 33 h 45"/>
                <a:gd name="T32" fmla="*/ 23 w 33"/>
                <a:gd name="T33" fmla="*/ 30 h 45"/>
                <a:gd name="T34" fmla="*/ 16 w 33"/>
                <a:gd name="T35" fmla="*/ 28 h 45"/>
                <a:gd name="T36" fmla="*/ 6 w 33"/>
                <a:gd name="T37" fmla="*/ 24 h 45"/>
                <a:gd name="T38" fmla="*/ 2 w 33"/>
                <a:gd name="T39" fmla="*/ 14 h 45"/>
                <a:gd name="T40" fmla="*/ 7 w 33"/>
                <a:gd name="T41" fmla="*/ 4 h 45"/>
                <a:gd name="T42" fmla="*/ 17 w 33"/>
                <a:gd name="T43" fmla="*/ 0 h 45"/>
                <a:gd name="T44" fmla="*/ 26 w 33"/>
                <a:gd name="T45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45">
                  <a:moveTo>
                    <a:pt x="26" y="2"/>
                  </a:moveTo>
                  <a:cubicBezTo>
                    <a:pt x="29" y="3"/>
                    <a:pt x="31" y="4"/>
                    <a:pt x="33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4" y="12"/>
                    <a:pt x="22" y="10"/>
                    <a:pt x="19" y="10"/>
                  </a:cubicBezTo>
                  <a:cubicBezTo>
                    <a:pt x="16" y="10"/>
                    <a:pt x="14" y="11"/>
                    <a:pt x="13" y="12"/>
                  </a:cubicBezTo>
                  <a:cubicBezTo>
                    <a:pt x="12" y="13"/>
                    <a:pt x="12" y="14"/>
                    <a:pt x="13" y="15"/>
                  </a:cubicBezTo>
                  <a:cubicBezTo>
                    <a:pt x="14" y="16"/>
                    <a:pt x="16" y="17"/>
                    <a:pt x="19" y="17"/>
                  </a:cubicBezTo>
                  <a:cubicBezTo>
                    <a:pt x="23" y="18"/>
                    <a:pt x="27" y="19"/>
                    <a:pt x="29" y="21"/>
                  </a:cubicBezTo>
                  <a:cubicBezTo>
                    <a:pt x="32" y="23"/>
                    <a:pt x="33" y="27"/>
                    <a:pt x="33" y="32"/>
                  </a:cubicBezTo>
                  <a:cubicBezTo>
                    <a:pt x="33" y="36"/>
                    <a:pt x="32" y="39"/>
                    <a:pt x="29" y="41"/>
                  </a:cubicBezTo>
                  <a:cubicBezTo>
                    <a:pt x="25" y="44"/>
                    <a:pt x="21" y="45"/>
                    <a:pt x="17" y="45"/>
                  </a:cubicBezTo>
                  <a:cubicBezTo>
                    <a:pt x="13" y="45"/>
                    <a:pt x="10" y="44"/>
                    <a:pt x="7" y="43"/>
                  </a:cubicBezTo>
                  <a:cubicBezTo>
                    <a:pt x="4" y="42"/>
                    <a:pt x="2" y="40"/>
                    <a:pt x="0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3"/>
                    <a:pt x="12" y="34"/>
                    <a:pt x="16" y="35"/>
                  </a:cubicBezTo>
                  <a:cubicBezTo>
                    <a:pt x="19" y="35"/>
                    <a:pt x="21" y="34"/>
                    <a:pt x="22" y="33"/>
                  </a:cubicBezTo>
                  <a:cubicBezTo>
                    <a:pt x="23" y="32"/>
                    <a:pt x="23" y="31"/>
                    <a:pt x="23" y="30"/>
                  </a:cubicBezTo>
                  <a:cubicBezTo>
                    <a:pt x="22" y="29"/>
                    <a:pt x="20" y="28"/>
                    <a:pt x="16" y="28"/>
                  </a:cubicBezTo>
                  <a:cubicBezTo>
                    <a:pt x="12" y="27"/>
                    <a:pt x="9" y="26"/>
                    <a:pt x="6" y="24"/>
                  </a:cubicBezTo>
                  <a:cubicBezTo>
                    <a:pt x="3" y="22"/>
                    <a:pt x="2" y="19"/>
                    <a:pt x="2" y="14"/>
                  </a:cubicBezTo>
                  <a:cubicBezTo>
                    <a:pt x="2" y="10"/>
                    <a:pt x="3" y="6"/>
                    <a:pt x="7" y="4"/>
                  </a:cubicBezTo>
                  <a:cubicBezTo>
                    <a:pt x="10" y="2"/>
                    <a:pt x="13" y="0"/>
                    <a:pt x="17" y="0"/>
                  </a:cubicBezTo>
                  <a:cubicBezTo>
                    <a:pt x="21" y="0"/>
                    <a:pt x="24" y="1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26"/>
            <p:cNvSpPr>
              <a:spLocks noEditPoints="1"/>
            </p:cNvSpPr>
            <p:nvPr/>
          </p:nvSpPr>
          <p:spPr bwMode="auto">
            <a:xfrm>
              <a:off x="650081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7" y="33"/>
                    <a:pt x="19" y="33"/>
                    <a:pt x="22" y="33"/>
                  </a:cubicBezTo>
                  <a:cubicBezTo>
                    <a:pt x="26" y="33"/>
                    <a:pt x="29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19" y="10"/>
                    <a:pt x="17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6645275" y="3668712"/>
              <a:ext cx="112713" cy="120650"/>
            </a:xfrm>
            <a:custGeom>
              <a:avLst/>
              <a:gdLst>
                <a:gd name="T0" fmla="*/ 12 w 40"/>
                <a:gd name="T1" fmla="*/ 15 h 43"/>
                <a:gd name="T2" fmla="*/ 12 w 40"/>
                <a:gd name="T3" fmla="*/ 43 h 43"/>
                <a:gd name="T4" fmla="*/ 0 w 40"/>
                <a:gd name="T5" fmla="*/ 43 h 43"/>
                <a:gd name="T6" fmla="*/ 0 w 40"/>
                <a:gd name="T7" fmla="*/ 1 h 43"/>
                <a:gd name="T8" fmla="*/ 12 w 40"/>
                <a:gd name="T9" fmla="*/ 0 h 43"/>
                <a:gd name="T10" fmla="*/ 12 w 40"/>
                <a:gd name="T11" fmla="*/ 4 h 43"/>
                <a:gd name="T12" fmla="*/ 23 w 40"/>
                <a:gd name="T13" fmla="*/ 0 h 43"/>
                <a:gd name="T14" fmla="*/ 36 w 40"/>
                <a:gd name="T15" fmla="*/ 5 h 43"/>
                <a:gd name="T16" fmla="*/ 40 w 40"/>
                <a:gd name="T17" fmla="*/ 16 h 43"/>
                <a:gd name="T18" fmla="*/ 40 w 40"/>
                <a:gd name="T19" fmla="*/ 43 h 43"/>
                <a:gd name="T20" fmla="*/ 28 w 40"/>
                <a:gd name="T21" fmla="*/ 43 h 43"/>
                <a:gd name="T22" fmla="*/ 28 w 40"/>
                <a:gd name="T23" fmla="*/ 19 h 43"/>
                <a:gd name="T24" fmla="*/ 26 w 40"/>
                <a:gd name="T25" fmla="*/ 12 h 43"/>
                <a:gd name="T26" fmla="*/ 19 w 40"/>
                <a:gd name="T27" fmla="*/ 10 h 43"/>
                <a:gd name="T28" fmla="*/ 12 w 40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8"/>
                    <a:pt x="40" y="12"/>
                    <a:pt x="40" y="1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67770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0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19" y="44"/>
                    <a:pt x="20" y="45"/>
                  </a:cubicBezTo>
                  <a:cubicBezTo>
                    <a:pt x="21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6875463" y="3668712"/>
              <a:ext cx="107950" cy="120650"/>
            </a:xfrm>
            <a:custGeom>
              <a:avLst/>
              <a:gdLst>
                <a:gd name="T0" fmla="*/ 3 w 39"/>
                <a:gd name="T1" fmla="*/ 5 h 43"/>
                <a:gd name="T2" fmla="*/ 22 w 39"/>
                <a:gd name="T3" fmla="*/ 0 h 43"/>
                <a:gd name="T4" fmla="*/ 35 w 39"/>
                <a:gd name="T5" fmla="*/ 4 h 43"/>
                <a:gd name="T6" fmla="*/ 39 w 39"/>
                <a:gd name="T7" fmla="*/ 17 h 43"/>
                <a:gd name="T8" fmla="*/ 39 w 39"/>
                <a:gd name="T9" fmla="*/ 43 h 43"/>
                <a:gd name="T10" fmla="*/ 27 w 39"/>
                <a:gd name="T11" fmla="*/ 43 h 43"/>
                <a:gd name="T12" fmla="*/ 27 w 39"/>
                <a:gd name="T13" fmla="*/ 40 h 43"/>
                <a:gd name="T14" fmla="*/ 18 w 39"/>
                <a:gd name="T15" fmla="*/ 43 h 43"/>
                <a:gd name="T16" fmla="*/ 5 w 39"/>
                <a:gd name="T17" fmla="*/ 39 h 43"/>
                <a:gd name="T18" fmla="*/ 0 w 39"/>
                <a:gd name="T19" fmla="*/ 29 h 43"/>
                <a:gd name="T20" fmla="*/ 4 w 39"/>
                <a:gd name="T21" fmla="*/ 18 h 43"/>
                <a:gd name="T22" fmla="*/ 18 w 39"/>
                <a:gd name="T23" fmla="*/ 14 h 43"/>
                <a:gd name="T24" fmla="*/ 27 w 39"/>
                <a:gd name="T25" fmla="*/ 16 h 43"/>
                <a:gd name="T26" fmla="*/ 27 w 39"/>
                <a:gd name="T27" fmla="*/ 15 h 43"/>
                <a:gd name="T28" fmla="*/ 20 w 39"/>
                <a:gd name="T29" fmla="*/ 10 h 43"/>
                <a:gd name="T30" fmla="*/ 8 w 39"/>
                <a:gd name="T31" fmla="*/ 12 h 43"/>
                <a:gd name="T32" fmla="*/ 3 w 39"/>
                <a:gd name="T33" fmla="*/ 5 h 43"/>
                <a:gd name="T34" fmla="*/ 27 w 39"/>
                <a:gd name="T35" fmla="*/ 30 h 43"/>
                <a:gd name="T36" fmla="*/ 27 w 39"/>
                <a:gd name="T37" fmla="*/ 25 h 43"/>
                <a:gd name="T38" fmla="*/ 19 w 39"/>
                <a:gd name="T39" fmla="*/ 22 h 43"/>
                <a:gd name="T40" fmla="*/ 11 w 39"/>
                <a:gd name="T41" fmla="*/ 28 h 43"/>
                <a:gd name="T42" fmla="*/ 19 w 39"/>
                <a:gd name="T43" fmla="*/ 34 h 43"/>
                <a:gd name="T44" fmla="*/ 27 w 39"/>
                <a:gd name="T4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43">
                  <a:moveTo>
                    <a:pt x="3" y="5"/>
                  </a:moveTo>
                  <a:cubicBezTo>
                    <a:pt x="9" y="1"/>
                    <a:pt x="15" y="0"/>
                    <a:pt x="22" y="0"/>
                  </a:cubicBezTo>
                  <a:cubicBezTo>
                    <a:pt x="28" y="0"/>
                    <a:pt x="32" y="1"/>
                    <a:pt x="35" y="4"/>
                  </a:cubicBezTo>
                  <a:cubicBezTo>
                    <a:pt x="38" y="7"/>
                    <a:pt x="39" y="11"/>
                    <a:pt x="39" y="17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4" y="42"/>
                    <a:pt x="21" y="43"/>
                    <a:pt x="18" y="43"/>
                  </a:cubicBezTo>
                  <a:cubicBezTo>
                    <a:pt x="12" y="43"/>
                    <a:pt x="8" y="42"/>
                    <a:pt x="5" y="39"/>
                  </a:cubicBezTo>
                  <a:cubicBezTo>
                    <a:pt x="2" y="37"/>
                    <a:pt x="0" y="34"/>
                    <a:pt x="0" y="29"/>
                  </a:cubicBezTo>
                  <a:cubicBezTo>
                    <a:pt x="0" y="25"/>
                    <a:pt x="2" y="22"/>
                    <a:pt x="4" y="18"/>
                  </a:cubicBezTo>
                  <a:cubicBezTo>
                    <a:pt x="7" y="15"/>
                    <a:pt x="12" y="14"/>
                    <a:pt x="18" y="14"/>
                  </a:cubicBezTo>
                  <a:cubicBezTo>
                    <a:pt x="21" y="14"/>
                    <a:pt x="24" y="14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2"/>
                    <a:pt x="25" y="10"/>
                    <a:pt x="20" y="10"/>
                  </a:cubicBezTo>
                  <a:cubicBezTo>
                    <a:pt x="15" y="10"/>
                    <a:pt x="11" y="11"/>
                    <a:pt x="8" y="12"/>
                  </a:cubicBezTo>
                  <a:lnTo>
                    <a:pt x="3" y="5"/>
                  </a:lnTo>
                  <a:close/>
                  <a:moveTo>
                    <a:pt x="27" y="30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6" y="23"/>
                    <a:pt x="23" y="22"/>
                    <a:pt x="19" y="22"/>
                  </a:cubicBezTo>
                  <a:cubicBezTo>
                    <a:pt x="14" y="22"/>
                    <a:pt x="11" y="24"/>
                    <a:pt x="11" y="28"/>
                  </a:cubicBezTo>
                  <a:cubicBezTo>
                    <a:pt x="11" y="31"/>
                    <a:pt x="14" y="33"/>
                    <a:pt x="19" y="34"/>
                  </a:cubicBezTo>
                  <a:cubicBezTo>
                    <a:pt x="23" y="34"/>
                    <a:pt x="26" y="32"/>
                    <a:pt x="2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70056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7108825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2"/>
            <p:cNvSpPr>
              <a:spLocks noEditPoints="1"/>
            </p:cNvSpPr>
            <p:nvPr/>
          </p:nvSpPr>
          <p:spPr bwMode="auto">
            <a:xfrm>
              <a:off x="7167563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7315200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4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546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6" r:id="rId2"/>
    <p:sldLayoutId id="2147483703" r:id="rId3"/>
    <p:sldLayoutId id="2147483705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942" r:id="rId23"/>
    <p:sldLayoutId id="2147483943" r:id="rId24"/>
    <p:sldLayoutId id="2147483945" r:id="rId25"/>
    <p:sldLayoutId id="2147483947" r:id="rId26"/>
    <p:sldLayoutId id="2147483937" r:id="rId27"/>
    <p:sldLayoutId id="2147483974" r:id="rId28"/>
    <p:sldLayoutId id="2147483844" r:id="rId29"/>
    <p:sldLayoutId id="2147483846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7249" y="590242"/>
            <a:ext cx="447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759954"/>
            <a:ext cx="264319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772275" y="0"/>
            <a:ext cx="2371726" cy="2020888"/>
            <a:chOff x="9790113" y="0"/>
            <a:chExt cx="2401887" cy="2020888"/>
          </a:xfrm>
        </p:grpSpPr>
        <p:sp>
          <p:nvSpPr>
            <p:cNvPr id="41" name="Rectangle 686"/>
            <p:cNvSpPr>
              <a:spLocks noChangeArrowheads="1"/>
            </p:cNvSpPr>
            <p:nvPr/>
          </p:nvSpPr>
          <p:spPr bwMode="auto">
            <a:xfrm>
              <a:off x="9790113" y="0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689"/>
            <p:cNvSpPr>
              <a:spLocks noChangeArrowheads="1"/>
            </p:cNvSpPr>
            <p:nvPr/>
          </p:nvSpPr>
          <p:spPr bwMode="auto">
            <a:xfrm>
              <a:off x="9790113" y="784225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697"/>
            <p:cNvSpPr>
              <a:spLocks noChangeArrowheads="1"/>
            </p:cNvSpPr>
            <p:nvPr/>
          </p:nvSpPr>
          <p:spPr bwMode="auto">
            <a:xfrm>
              <a:off x="10107613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699"/>
            <p:cNvSpPr>
              <a:spLocks noChangeArrowheads="1"/>
            </p:cNvSpPr>
            <p:nvPr/>
          </p:nvSpPr>
          <p:spPr bwMode="auto">
            <a:xfrm>
              <a:off x="10107613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709"/>
            <p:cNvSpPr>
              <a:spLocks noChangeArrowheads="1"/>
            </p:cNvSpPr>
            <p:nvPr/>
          </p:nvSpPr>
          <p:spPr bwMode="auto">
            <a:xfrm>
              <a:off x="10421938" y="5207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711"/>
            <p:cNvSpPr>
              <a:spLocks noChangeArrowheads="1"/>
            </p:cNvSpPr>
            <p:nvPr/>
          </p:nvSpPr>
          <p:spPr bwMode="auto">
            <a:xfrm>
              <a:off x="10421938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712"/>
            <p:cNvSpPr>
              <a:spLocks noChangeArrowheads="1"/>
            </p:cNvSpPr>
            <p:nvPr userDrawn="1"/>
          </p:nvSpPr>
          <p:spPr bwMode="auto">
            <a:xfrm>
              <a:off x="10421938" y="1304925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721"/>
            <p:cNvSpPr>
              <a:spLocks noChangeArrowheads="1"/>
            </p:cNvSpPr>
            <p:nvPr/>
          </p:nvSpPr>
          <p:spPr bwMode="auto">
            <a:xfrm>
              <a:off x="10739438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724"/>
            <p:cNvSpPr>
              <a:spLocks noChangeArrowheads="1"/>
            </p:cNvSpPr>
            <p:nvPr/>
          </p:nvSpPr>
          <p:spPr bwMode="auto">
            <a:xfrm>
              <a:off x="10739438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735"/>
            <p:cNvSpPr>
              <a:spLocks noChangeArrowheads="1"/>
            </p:cNvSpPr>
            <p:nvPr/>
          </p:nvSpPr>
          <p:spPr bwMode="auto">
            <a:xfrm>
              <a:off x="11052175" y="261938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738"/>
            <p:cNvSpPr>
              <a:spLocks noChangeArrowheads="1"/>
            </p:cNvSpPr>
            <p:nvPr/>
          </p:nvSpPr>
          <p:spPr bwMode="auto">
            <a:xfrm>
              <a:off x="11052175" y="1046163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739"/>
            <p:cNvSpPr>
              <a:spLocks noChangeArrowheads="1"/>
            </p:cNvSpPr>
            <p:nvPr userDrawn="1"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740"/>
            <p:cNvSpPr>
              <a:spLocks noChangeArrowheads="1"/>
            </p:cNvSpPr>
            <p:nvPr userDrawn="1"/>
          </p:nvSpPr>
          <p:spPr bwMode="auto">
            <a:xfrm>
              <a:off x="11052175" y="1566863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745"/>
            <p:cNvSpPr>
              <a:spLocks noChangeArrowheads="1"/>
            </p:cNvSpPr>
            <p:nvPr/>
          </p:nvSpPr>
          <p:spPr bwMode="auto">
            <a:xfrm>
              <a:off x="11369675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746"/>
            <p:cNvSpPr>
              <a:spLocks noChangeArrowheads="1"/>
            </p:cNvSpPr>
            <p:nvPr userDrawn="1"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747"/>
            <p:cNvSpPr>
              <a:spLocks noChangeArrowheads="1"/>
            </p:cNvSpPr>
            <p:nvPr userDrawn="1"/>
          </p:nvSpPr>
          <p:spPr bwMode="auto">
            <a:xfrm>
              <a:off x="11369675" y="156686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748"/>
            <p:cNvSpPr>
              <a:spLocks noChangeArrowheads="1"/>
            </p:cNvSpPr>
            <p:nvPr userDrawn="1"/>
          </p:nvSpPr>
          <p:spPr bwMode="auto">
            <a:xfrm>
              <a:off x="11369675" y="18288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54"/>
            <p:cNvSpPr>
              <a:spLocks noChangeArrowheads="1"/>
            </p:cNvSpPr>
            <p:nvPr/>
          </p:nvSpPr>
          <p:spPr bwMode="auto">
            <a:xfrm>
              <a:off x="11687175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766"/>
            <p:cNvSpPr>
              <a:spLocks noChangeArrowheads="1"/>
            </p:cNvSpPr>
            <p:nvPr userDrawn="1"/>
          </p:nvSpPr>
          <p:spPr bwMode="auto">
            <a:xfrm>
              <a:off x="12001500" y="1304925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67"/>
            <p:cNvSpPr>
              <a:spLocks noChangeArrowheads="1"/>
            </p:cNvSpPr>
            <p:nvPr userDrawn="1"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259289" y="6341532"/>
            <a:ext cx="886978" cy="275304"/>
            <a:chOff x="4689475" y="2992437"/>
            <a:chExt cx="2813050" cy="873126"/>
          </a:xfrm>
        </p:grpSpPr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4689475" y="3581400"/>
              <a:ext cx="28130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>
              <a:off x="4691063" y="2995612"/>
              <a:ext cx="469900" cy="473075"/>
            </a:xfrm>
            <a:custGeom>
              <a:avLst/>
              <a:gdLst>
                <a:gd name="T0" fmla="*/ 0 w 168"/>
                <a:gd name="T1" fmla="*/ 0 h 168"/>
                <a:gd name="T2" fmla="*/ 3 w 168"/>
                <a:gd name="T3" fmla="*/ 0 h 168"/>
                <a:gd name="T4" fmla="*/ 85 w 168"/>
                <a:gd name="T5" fmla="*/ 90 h 168"/>
                <a:gd name="T6" fmla="*/ 165 w 168"/>
                <a:gd name="T7" fmla="*/ 0 h 168"/>
                <a:gd name="T8" fmla="*/ 168 w 168"/>
                <a:gd name="T9" fmla="*/ 0 h 168"/>
                <a:gd name="T10" fmla="*/ 168 w 168"/>
                <a:gd name="T11" fmla="*/ 168 h 168"/>
                <a:gd name="T12" fmla="*/ 135 w 168"/>
                <a:gd name="T13" fmla="*/ 168 h 168"/>
                <a:gd name="T14" fmla="*/ 135 w 168"/>
                <a:gd name="T15" fmla="*/ 105 h 168"/>
                <a:gd name="T16" fmla="*/ 136 w 168"/>
                <a:gd name="T17" fmla="*/ 76 h 168"/>
                <a:gd name="T18" fmla="*/ 119 w 168"/>
                <a:gd name="T19" fmla="*/ 100 h 168"/>
                <a:gd name="T20" fmla="*/ 86 w 168"/>
                <a:gd name="T21" fmla="*/ 136 h 168"/>
                <a:gd name="T22" fmla="*/ 82 w 168"/>
                <a:gd name="T23" fmla="*/ 136 h 168"/>
                <a:gd name="T24" fmla="*/ 49 w 168"/>
                <a:gd name="T25" fmla="*/ 100 h 168"/>
                <a:gd name="T26" fmla="*/ 32 w 168"/>
                <a:gd name="T27" fmla="*/ 76 h 168"/>
                <a:gd name="T28" fmla="*/ 33 w 168"/>
                <a:gd name="T29" fmla="*/ 105 h 168"/>
                <a:gd name="T30" fmla="*/ 33 w 168"/>
                <a:gd name="T31" fmla="*/ 168 h 168"/>
                <a:gd name="T32" fmla="*/ 0 w 168"/>
                <a:gd name="T33" fmla="*/ 168 h 168"/>
                <a:gd name="T34" fmla="*/ 0 w 168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94"/>
                    <a:pt x="136" y="76"/>
                    <a:pt x="136" y="76"/>
                  </a:cubicBezTo>
                  <a:cubicBezTo>
                    <a:pt x="136" y="76"/>
                    <a:pt x="126" y="91"/>
                    <a:pt x="119" y="100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2" y="91"/>
                    <a:pt x="32" y="76"/>
                    <a:pt x="32" y="76"/>
                  </a:cubicBezTo>
                  <a:cubicBezTo>
                    <a:pt x="32" y="76"/>
                    <a:pt x="33" y="94"/>
                    <a:pt x="33" y="105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"/>
            <p:cNvSpPr>
              <a:spLocks/>
            </p:cNvSpPr>
            <p:nvPr/>
          </p:nvSpPr>
          <p:spPr bwMode="auto">
            <a:xfrm>
              <a:off x="5394325" y="2998787"/>
              <a:ext cx="315913" cy="469900"/>
            </a:xfrm>
            <a:custGeom>
              <a:avLst/>
              <a:gdLst>
                <a:gd name="T0" fmla="*/ 0 w 199"/>
                <a:gd name="T1" fmla="*/ 0 h 296"/>
                <a:gd name="T2" fmla="*/ 194 w 199"/>
                <a:gd name="T3" fmla="*/ 0 h 296"/>
                <a:gd name="T4" fmla="*/ 194 w 199"/>
                <a:gd name="T5" fmla="*/ 53 h 296"/>
                <a:gd name="T6" fmla="*/ 60 w 199"/>
                <a:gd name="T7" fmla="*/ 53 h 296"/>
                <a:gd name="T8" fmla="*/ 60 w 199"/>
                <a:gd name="T9" fmla="*/ 147 h 296"/>
                <a:gd name="T10" fmla="*/ 178 w 199"/>
                <a:gd name="T11" fmla="*/ 147 h 296"/>
                <a:gd name="T12" fmla="*/ 178 w 199"/>
                <a:gd name="T13" fmla="*/ 198 h 296"/>
                <a:gd name="T14" fmla="*/ 60 w 199"/>
                <a:gd name="T15" fmla="*/ 198 h 296"/>
                <a:gd name="T16" fmla="*/ 60 w 199"/>
                <a:gd name="T17" fmla="*/ 241 h 296"/>
                <a:gd name="T18" fmla="*/ 199 w 199"/>
                <a:gd name="T19" fmla="*/ 241 h 296"/>
                <a:gd name="T20" fmla="*/ 199 w 199"/>
                <a:gd name="T21" fmla="*/ 296 h 296"/>
                <a:gd name="T22" fmla="*/ 0 w 199"/>
                <a:gd name="T23" fmla="*/ 296 h 296"/>
                <a:gd name="T24" fmla="*/ 0 w 199"/>
                <a:gd name="T2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96">
                  <a:moveTo>
                    <a:pt x="0" y="0"/>
                  </a:moveTo>
                  <a:lnTo>
                    <a:pt x="194" y="0"/>
                  </a:lnTo>
                  <a:lnTo>
                    <a:pt x="194" y="53"/>
                  </a:lnTo>
                  <a:lnTo>
                    <a:pt x="60" y="53"/>
                  </a:lnTo>
                  <a:lnTo>
                    <a:pt x="60" y="147"/>
                  </a:lnTo>
                  <a:lnTo>
                    <a:pt x="178" y="147"/>
                  </a:lnTo>
                  <a:lnTo>
                    <a:pt x="178" y="198"/>
                  </a:lnTo>
                  <a:lnTo>
                    <a:pt x="60" y="198"/>
                  </a:lnTo>
                  <a:lnTo>
                    <a:pt x="60" y="241"/>
                  </a:lnTo>
                  <a:lnTo>
                    <a:pt x="199" y="241"/>
                  </a:lnTo>
                  <a:lnTo>
                    <a:pt x="199" y="296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9"/>
            <p:cNvSpPr>
              <a:spLocks/>
            </p:cNvSpPr>
            <p:nvPr/>
          </p:nvSpPr>
          <p:spPr bwMode="auto">
            <a:xfrm>
              <a:off x="5908675" y="2998787"/>
              <a:ext cx="363538" cy="469900"/>
            </a:xfrm>
            <a:custGeom>
              <a:avLst/>
              <a:gdLst>
                <a:gd name="T0" fmla="*/ 84 w 229"/>
                <a:gd name="T1" fmla="*/ 53 h 296"/>
                <a:gd name="T2" fmla="*/ 0 w 229"/>
                <a:gd name="T3" fmla="*/ 53 h 296"/>
                <a:gd name="T4" fmla="*/ 0 w 229"/>
                <a:gd name="T5" fmla="*/ 0 h 296"/>
                <a:gd name="T6" fmla="*/ 229 w 229"/>
                <a:gd name="T7" fmla="*/ 0 h 296"/>
                <a:gd name="T8" fmla="*/ 229 w 229"/>
                <a:gd name="T9" fmla="*/ 53 h 296"/>
                <a:gd name="T10" fmla="*/ 144 w 229"/>
                <a:gd name="T11" fmla="*/ 53 h 296"/>
                <a:gd name="T12" fmla="*/ 144 w 229"/>
                <a:gd name="T13" fmla="*/ 296 h 296"/>
                <a:gd name="T14" fmla="*/ 84 w 229"/>
                <a:gd name="T15" fmla="*/ 296 h 296"/>
                <a:gd name="T16" fmla="*/ 84 w 229"/>
                <a:gd name="T17" fmla="*/ 5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96">
                  <a:moveTo>
                    <a:pt x="84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144" y="53"/>
                  </a:lnTo>
                  <a:lnTo>
                    <a:pt x="144" y="296"/>
                  </a:lnTo>
                  <a:lnTo>
                    <a:pt x="84" y="296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10"/>
            <p:cNvSpPr>
              <a:spLocks noEditPoints="1"/>
            </p:cNvSpPr>
            <p:nvPr/>
          </p:nvSpPr>
          <p:spPr bwMode="auto">
            <a:xfrm>
              <a:off x="6478588" y="2998787"/>
              <a:ext cx="339725" cy="469900"/>
            </a:xfrm>
            <a:custGeom>
              <a:avLst/>
              <a:gdLst>
                <a:gd name="T0" fmla="*/ 122 w 122"/>
                <a:gd name="T1" fmla="*/ 167 h 167"/>
                <a:gd name="T2" fmla="*/ 83 w 122"/>
                <a:gd name="T3" fmla="*/ 167 h 167"/>
                <a:gd name="T4" fmla="*/ 55 w 122"/>
                <a:gd name="T5" fmla="*/ 124 h 167"/>
                <a:gd name="T6" fmla="*/ 46 w 122"/>
                <a:gd name="T7" fmla="*/ 125 h 167"/>
                <a:gd name="T8" fmla="*/ 34 w 122"/>
                <a:gd name="T9" fmla="*/ 125 h 167"/>
                <a:gd name="T10" fmla="*/ 34 w 122"/>
                <a:gd name="T11" fmla="*/ 167 h 167"/>
                <a:gd name="T12" fmla="*/ 0 w 122"/>
                <a:gd name="T13" fmla="*/ 167 h 167"/>
                <a:gd name="T14" fmla="*/ 0 w 122"/>
                <a:gd name="T15" fmla="*/ 0 h 167"/>
                <a:gd name="T16" fmla="*/ 46 w 122"/>
                <a:gd name="T17" fmla="*/ 0 h 167"/>
                <a:gd name="T18" fmla="*/ 120 w 122"/>
                <a:gd name="T19" fmla="*/ 63 h 167"/>
                <a:gd name="T20" fmla="*/ 88 w 122"/>
                <a:gd name="T21" fmla="*/ 115 h 167"/>
                <a:gd name="T22" fmla="*/ 122 w 122"/>
                <a:gd name="T23" fmla="*/ 167 h 167"/>
                <a:gd name="T24" fmla="*/ 45 w 122"/>
                <a:gd name="T25" fmla="*/ 95 h 167"/>
                <a:gd name="T26" fmla="*/ 85 w 122"/>
                <a:gd name="T27" fmla="*/ 63 h 167"/>
                <a:gd name="T28" fmla="*/ 45 w 122"/>
                <a:gd name="T29" fmla="*/ 30 h 167"/>
                <a:gd name="T30" fmla="*/ 34 w 122"/>
                <a:gd name="T31" fmla="*/ 30 h 167"/>
                <a:gd name="T32" fmla="*/ 34 w 122"/>
                <a:gd name="T33" fmla="*/ 95 h 167"/>
                <a:gd name="T34" fmla="*/ 45 w 122"/>
                <a:gd name="T35" fmla="*/ 9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7">
                  <a:moveTo>
                    <a:pt x="122" y="167"/>
                  </a:moveTo>
                  <a:cubicBezTo>
                    <a:pt x="83" y="167"/>
                    <a:pt x="83" y="167"/>
                    <a:pt x="83" y="16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2" y="125"/>
                    <a:pt x="49" y="125"/>
                    <a:pt x="46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92" y="0"/>
                    <a:pt x="120" y="22"/>
                    <a:pt x="120" y="63"/>
                  </a:cubicBezTo>
                  <a:cubicBezTo>
                    <a:pt x="120" y="89"/>
                    <a:pt x="108" y="105"/>
                    <a:pt x="88" y="115"/>
                  </a:cubicBezTo>
                  <a:lnTo>
                    <a:pt x="122" y="167"/>
                  </a:lnTo>
                  <a:close/>
                  <a:moveTo>
                    <a:pt x="45" y="95"/>
                  </a:moveTo>
                  <a:cubicBezTo>
                    <a:pt x="72" y="95"/>
                    <a:pt x="85" y="87"/>
                    <a:pt x="85" y="63"/>
                  </a:cubicBezTo>
                  <a:cubicBezTo>
                    <a:pt x="85" y="40"/>
                    <a:pt x="72" y="30"/>
                    <a:pt x="4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95"/>
                    <a:pt x="34" y="95"/>
                    <a:pt x="34" y="95"/>
                  </a:cubicBezTo>
                  <a:lnTo>
                    <a:pt x="45" y="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11"/>
            <p:cNvSpPr>
              <a:spLocks noEditPoints="1"/>
            </p:cNvSpPr>
            <p:nvPr/>
          </p:nvSpPr>
          <p:spPr bwMode="auto">
            <a:xfrm>
              <a:off x="7016750" y="2992437"/>
              <a:ext cx="481013" cy="481013"/>
            </a:xfrm>
            <a:custGeom>
              <a:avLst/>
              <a:gdLst>
                <a:gd name="T0" fmla="*/ 0 w 172"/>
                <a:gd name="T1" fmla="*/ 85 h 171"/>
                <a:gd name="T2" fmla="*/ 86 w 172"/>
                <a:gd name="T3" fmla="*/ 0 h 171"/>
                <a:gd name="T4" fmla="*/ 172 w 172"/>
                <a:gd name="T5" fmla="*/ 85 h 171"/>
                <a:gd name="T6" fmla="*/ 86 w 172"/>
                <a:gd name="T7" fmla="*/ 171 h 171"/>
                <a:gd name="T8" fmla="*/ 0 w 172"/>
                <a:gd name="T9" fmla="*/ 85 h 171"/>
                <a:gd name="T10" fmla="*/ 137 w 172"/>
                <a:gd name="T11" fmla="*/ 85 h 171"/>
                <a:gd name="T12" fmla="*/ 86 w 172"/>
                <a:gd name="T13" fmla="*/ 31 h 171"/>
                <a:gd name="T14" fmla="*/ 35 w 172"/>
                <a:gd name="T15" fmla="*/ 85 h 171"/>
                <a:gd name="T16" fmla="*/ 86 w 172"/>
                <a:gd name="T17" fmla="*/ 140 h 171"/>
                <a:gd name="T18" fmla="*/ 137 w 172"/>
                <a:gd name="T1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1">
                  <a:moveTo>
                    <a:pt x="0" y="85"/>
                  </a:moveTo>
                  <a:cubicBezTo>
                    <a:pt x="0" y="36"/>
                    <a:pt x="38" y="0"/>
                    <a:pt x="86" y="0"/>
                  </a:cubicBezTo>
                  <a:cubicBezTo>
                    <a:pt x="134" y="0"/>
                    <a:pt x="172" y="36"/>
                    <a:pt x="172" y="85"/>
                  </a:cubicBezTo>
                  <a:cubicBezTo>
                    <a:pt x="172" y="135"/>
                    <a:pt x="134" y="171"/>
                    <a:pt x="86" y="171"/>
                  </a:cubicBezTo>
                  <a:cubicBezTo>
                    <a:pt x="38" y="171"/>
                    <a:pt x="0" y="135"/>
                    <a:pt x="0" y="85"/>
                  </a:cubicBezTo>
                  <a:close/>
                  <a:moveTo>
                    <a:pt x="137" y="85"/>
                  </a:moveTo>
                  <a:cubicBezTo>
                    <a:pt x="137" y="54"/>
                    <a:pt x="116" y="31"/>
                    <a:pt x="86" y="31"/>
                  </a:cubicBezTo>
                  <a:cubicBezTo>
                    <a:pt x="56" y="31"/>
                    <a:pt x="35" y="54"/>
                    <a:pt x="35" y="85"/>
                  </a:cubicBezTo>
                  <a:cubicBezTo>
                    <a:pt x="35" y="116"/>
                    <a:pt x="56" y="140"/>
                    <a:pt x="86" y="140"/>
                  </a:cubicBezTo>
                  <a:cubicBezTo>
                    <a:pt x="116" y="140"/>
                    <a:pt x="137" y="116"/>
                    <a:pt x="137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4764088" y="3668712"/>
              <a:ext cx="76200" cy="120650"/>
            </a:xfrm>
            <a:custGeom>
              <a:avLst/>
              <a:gdLst>
                <a:gd name="T0" fmla="*/ 12 w 27"/>
                <a:gd name="T1" fmla="*/ 4 h 43"/>
                <a:gd name="T2" fmla="*/ 23 w 27"/>
                <a:gd name="T3" fmla="*/ 0 h 43"/>
                <a:gd name="T4" fmla="*/ 27 w 27"/>
                <a:gd name="T5" fmla="*/ 0 h 43"/>
                <a:gd name="T6" fmla="*/ 25 w 27"/>
                <a:gd name="T7" fmla="*/ 12 h 43"/>
                <a:gd name="T8" fmla="*/ 19 w 27"/>
                <a:gd name="T9" fmla="*/ 10 h 43"/>
                <a:gd name="T10" fmla="*/ 12 w 27"/>
                <a:gd name="T11" fmla="*/ 16 h 43"/>
                <a:gd name="T12" fmla="*/ 12 w 27"/>
                <a:gd name="T13" fmla="*/ 43 h 43"/>
                <a:gd name="T14" fmla="*/ 0 w 27"/>
                <a:gd name="T15" fmla="*/ 43 h 43"/>
                <a:gd name="T16" fmla="*/ 0 w 27"/>
                <a:gd name="T17" fmla="*/ 1 h 43"/>
                <a:gd name="T18" fmla="*/ 12 w 27"/>
                <a:gd name="T19" fmla="*/ 0 h 43"/>
                <a:gd name="T20" fmla="*/ 12 w 27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3">
                  <a:moveTo>
                    <a:pt x="12" y="4"/>
                  </a:moveTo>
                  <a:cubicBezTo>
                    <a:pt x="15" y="1"/>
                    <a:pt x="19" y="0"/>
                    <a:pt x="23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Freeform 13"/>
            <p:cNvSpPr>
              <a:spLocks noEditPoints="1"/>
            </p:cNvSpPr>
            <p:nvPr/>
          </p:nvSpPr>
          <p:spPr bwMode="auto">
            <a:xfrm>
              <a:off x="485616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8" y="33"/>
                    <a:pt x="20" y="33"/>
                    <a:pt x="22" y="33"/>
                  </a:cubicBezTo>
                  <a:cubicBezTo>
                    <a:pt x="26" y="33"/>
                    <a:pt x="30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7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20" y="10"/>
                    <a:pt x="18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Freeform 14"/>
            <p:cNvSpPr>
              <a:spLocks/>
            </p:cNvSpPr>
            <p:nvPr/>
          </p:nvSpPr>
          <p:spPr bwMode="auto">
            <a:xfrm>
              <a:off x="4992688" y="3668712"/>
              <a:ext cx="125413" cy="120650"/>
            </a:xfrm>
            <a:custGeom>
              <a:avLst/>
              <a:gdLst>
                <a:gd name="T0" fmla="*/ 21 w 79"/>
                <a:gd name="T1" fmla="*/ 0 h 76"/>
                <a:gd name="T2" fmla="*/ 39 w 79"/>
                <a:gd name="T3" fmla="*/ 48 h 76"/>
                <a:gd name="T4" fmla="*/ 58 w 79"/>
                <a:gd name="T5" fmla="*/ 0 h 76"/>
                <a:gd name="T6" fmla="*/ 79 w 79"/>
                <a:gd name="T7" fmla="*/ 0 h 76"/>
                <a:gd name="T8" fmla="*/ 49 w 79"/>
                <a:gd name="T9" fmla="*/ 76 h 76"/>
                <a:gd name="T10" fmla="*/ 30 w 79"/>
                <a:gd name="T11" fmla="*/ 76 h 76"/>
                <a:gd name="T12" fmla="*/ 0 w 79"/>
                <a:gd name="T13" fmla="*/ 0 h 76"/>
                <a:gd name="T14" fmla="*/ 21 w 79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6">
                  <a:moveTo>
                    <a:pt x="21" y="0"/>
                  </a:moveTo>
                  <a:lnTo>
                    <a:pt x="39" y="48"/>
                  </a:lnTo>
                  <a:lnTo>
                    <a:pt x="58" y="0"/>
                  </a:lnTo>
                  <a:lnTo>
                    <a:pt x="79" y="0"/>
                  </a:lnTo>
                  <a:lnTo>
                    <a:pt x="49" y="76"/>
                  </a:lnTo>
                  <a:lnTo>
                    <a:pt x="30" y="76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15"/>
            <p:cNvSpPr>
              <a:spLocks noEditPoints="1"/>
            </p:cNvSpPr>
            <p:nvPr/>
          </p:nvSpPr>
          <p:spPr bwMode="auto">
            <a:xfrm>
              <a:off x="5135563" y="3665537"/>
              <a:ext cx="122238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3" y="43"/>
                    <a:pt x="28" y="45"/>
                    <a:pt x="22" y="45"/>
                  </a:cubicBezTo>
                  <a:cubicBezTo>
                    <a:pt x="16" y="45"/>
                    <a:pt x="10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8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8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5280025" y="3606800"/>
              <a:ext cx="36513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17"/>
            <p:cNvSpPr>
              <a:spLocks/>
            </p:cNvSpPr>
            <p:nvPr/>
          </p:nvSpPr>
          <p:spPr bwMode="auto">
            <a:xfrm>
              <a:off x="5348288" y="3668712"/>
              <a:ext cx="111125" cy="120650"/>
            </a:xfrm>
            <a:custGeom>
              <a:avLst/>
              <a:gdLst>
                <a:gd name="T0" fmla="*/ 28 w 40"/>
                <a:gd name="T1" fmla="*/ 28 h 43"/>
                <a:gd name="T2" fmla="*/ 28 w 40"/>
                <a:gd name="T3" fmla="*/ 0 h 43"/>
                <a:gd name="T4" fmla="*/ 40 w 40"/>
                <a:gd name="T5" fmla="*/ 0 h 43"/>
                <a:gd name="T6" fmla="*/ 40 w 40"/>
                <a:gd name="T7" fmla="*/ 43 h 43"/>
                <a:gd name="T8" fmla="*/ 28 w 40"/>
                <a:gd name="T9" fmla="*/ 43 h 43"/>
                <a:gd name="T10" fmla="*/ 28 w 40"/>
                <a:gd name="T11" fmla="*/ 39 h 43"/>
                <a:gd name="T12" fmla="*/ 17 w 40"/>
                <a:gd name="T13" fmla="*/ 43 h 43"/>
                <a:gd name="T14" fmla="*/ 4 w 40"/>
                <a:gd name="T15" fmla="*/ 38 h 43"/>
                <a:gd name="T16" fmla="*/ 0 w 40"/>
                <a:gd name="T17" fmla="*/ 27 h 43"/>
                <a:gd name="T18" fmla="*/ 0 w 40"/>
                <a:gd name="T19" fmla="*/ 0 h 43"/>
                <a:gd name="T20" fmla="*/ 12 w 40"/>
                <a:gd name="T21" fmla="*/ 0 h 43"/>
                <a:gd name="T22" fmla="*/ 12 w 40"/>
                <a:gd name="T23" fmla="*/ 24 h 43"/>
                <a:gd name="T24" fmla="*/ 15 w 40"/>
                <a:gd name="T25" fmla="*/ 30 h 43"/>
                <a:gd name="T26" fmla="*/ 21 w 40"/>
                <a:gd name="T27" fmla="*/ 33 h 43"/>
                <a:gd name="T28" fmla="*/ 28 w 40"/>
                <a:gd name="T2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28" y="28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42"/>
                    <a:pt x="21" y="43"/>
                    <a:pt x="17" y="43"/>
                  </a:cubicBezTo>
                  <a:cubicBezTo>
                    <a:pt x="12" y="43"/>
                    <a:pt x="7" y="41"/>
                    <a:pt x="4" y="38"/>
                  </a:cubicBezTo>
                  <a:cubicBezTo>
                    <a:pt x="2" y="35"/>
                    <a:pt x="0" y="31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6"/>
                    <a:pt x="13" y="29"/>
                    <a:pt x="15" y="30"/>
                  </a:cubicBezTo>
                  <a:cubicBezTo>
                    <a:pt x="16" y="32"/>
                    <a:pt x="18" y="33"/>
                    <a:pt x="21" y="33"/>
                  </a:cubicBezTo>
                  <a:cubicBezTo>
                    <a:pt x="24" y="33"/>
                    <a:pt x="26" y="31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5478463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Freeform 19"/>
            <p:cNvSpPr>
              <a:spLocks noEditPoints="1"/>
            </p:cNvSpPr>
            <p:nvPr/>
          </p:nvSpPr>
          <p:spPr bwMode="auto">
            <a:xfrm>
              <a:off x="5581650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20"/>
            <p:cNvSpPr>
              <a:spLocks noEditPoints="1"/>
            </p:cNvSpPr>
            <p:nvPr/>
          </p:nvSpPr>
          <p:spPr bwMode="auto">
            <a:xfrm>
              <a:off x="5640388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Freeform 21"/>
            <p:cNvSpPr>
              <a:spLocks/>
            </p:cNvSpPr>
            <p:nvPr/>
          </p:nvSpPr>
          <p:spPr bwMode="auto">
            <a:xfrm>
              <a:off x="5788025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3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Freeform 22"/>
            <p:cNvSpPr>
              <a:spLocks noEditPoints="1"/>
            </p:cNvSpPr>
            <p:nvPr/>
          </p:nvSpPr>
          <p:spPr bwMode="auto">
            <a:xfrm>
              <a:off x="6011863" y="3668712"/>
              <a:ext cx="120650" cy="174625"/>
            </a:xfrm>
            <a:custGeom>
              <a:avLst/>
              <a:gdLst>
                <a:gd name="T0" fmla="*/ 0 w 43"/>
                <a:gd name="T1" fmla="*/ 62 h 62"/>
                <a:gd name="T2" fmla="*/ 0 w 43"/>
                <a:gd name="T3" fmla="*/ 1 h 62"/>
                <a:gd name="T4" fmla="*/ 12 w 43"/>
                <a:gd name="T5" fmla="*/ 0 h 62"/>
                <a:gd name="T6" fmla="*/ 12 w 43"/>
                <a:gd name="T7" fmla="*/ 3 h 62"/>
                <a:gd name="T8" fmla="*/ 22 w 43"/>
                <a:gd name="T9" fmla="*/ 0 h 62"/>
                <a:gd name="T10" fmla="*/ 38 w 43"/>
                <a:gd name="T11" fmla="*/ 6 h 62"/>
                <a:gd name="T12" fmla="*/ 43 w 43"/>
                <a:gd name="T13" fmla="*/ 21 h 62"/>
                <a:gd name="T14" fmla="*/ 38 w 43"/>
                <a:gd name="T15" fmla="*/ 37 h 62"/>
                <a:gd name="T16" fmla="*/ 22 w 43"/>
                <a:gd name="T17" fmla="*/ 43 h 62"/>
                <a:gd name="T18" fmla="*/ 12 w 43"/>
                <a:gd name="T19" fmla="*/ 40 h 62"/>
                <a:gd name="T20" fmla="*/ 12 w 43"/>
                <a:gd name="T21" fmla="*/ 62 h 62"/>
                <a:gd name="T22" fmla="*/ 0 w 43"/>
                <a:gd name="T23" fmla="*/ 62 h 62"/>
                <a:gd name="T24" fmla="*/ 12 w 43"/>
                <a:gd name="T25" fmla="*/ 17 h 62"/>
                <a:gd name="T26" fmla="*/ 12 w 43"/>
                <a:gd name="T27" fmla="*/ 25 h 62"/>
                <a:gd name="T28" fmla="*/ 21 w 43"/>
                <a:gd name="T29" fmla="*/ 33 h 62"/>
                <a:gd name="T30" fmla="*/ 33 w 43"/>
                <a:gd name="T31" fmla="*/ 22 h 62"/>
                <a:gd name="T32" fmla="*/ 21 w 43"/>
                <a:gd name="T33" fmla="*/ 10 h 62"/>
                <a:gd name="T34" fmla="*/ 12 w 43"/>
                <a:gd name="T3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2">
                  <a:moveTo>
                    <a:pt x="0" y="6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1"/>
                    <a:pt x="19" y="0"/>
                    <a:pt x="22" y="0"/>
                  </a:cubicBezTo>
                  <a:cubicBezTo>
                    <a:pt x="28" y="0"/>
                    <a:pt x="34" y="2"/>
                    <a:pt x="38" y="6"/>
                  </a:cubicBezTo>
                  <a:cubicBezTo>
                    <a:pt x="42" y="10"/>
                    <a:pt x="43" y="16"/>
                    <a:pt x="43" y="21"/>
                  </a:cubicBezTo>
                  <a:cubicBezTo>
                    <a:pt x="43" y="27"/>
                    <a:pt x="42" y="32"/>
                    <a:pt x="38" y="37"/>
                  </a:cubicBezTo>
                  <a:cubicBezTo>
                    <a:pt x="34" y="41"/>
                    <a:pt x="28" y="43"/>
                    <a:pt x="22" y="43"/>
                  </a:cubicBezTo>
                  <a:cubicBezTo>
                    <a:pt x="17" y="43"/>
                    <a:pt x="14" y="42"/>
                    <a:pt x="12" y="40"/>
                  </a:cubicBezTo>
                  <a:cubicBezTo>
                    <a:pt x="12" y="62"/>
                    <a:pt x="12" y="62"/>
                    <a:pt x="12" y="62"/>
                  </a:cubicBezTo>
                  <a:lnTo>
                    <a:pt x="0" y="62"/>
                  </a:lnTo>
                  <a:close/>
                  <a:moveTo>
                    <a:pt x="12" y="17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3" y="29"/>
                    <a:pt x="16" y="32"/>
                    <a:pt x="21" y="33"/>
                  </a:cubicBezTo>
                  <a:cubicBezTo>
                    <a:pt x="28" y="33"/>
                    <a:pt x="32" y="29"/>
                    <a:pt x="33" y="22"/>
                  </a:cubicBezTo>
                  <a:cubicBezTo>
                    <a:pt x="33" y="14"/>
                    <a:pt x="29" y="10"/>
                    <a:pt x="21" y="10"/>
                  </a:cubicBezTo>
                  <a:cubicBezTo>
                    <a:pt x="16" y="10"/>
                    <a:pt x="13" y="13"/>
                    <a:pt x="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23"/>
            <p:cNvSpPr>
              <a:spLocks/>
            </p:cNvSpPr>
            <p:nvPr/>
          </p:nvSpPr>
          <p:spPr bwMode="auto">
            <a:xfrm>
              <a:off x="6154738" y="3668712"/>
              <a:ext cx="77788" cy="120650"/>
            </a:xfrm>
            <a:custGeom>
              <a:avLst/>
              <a:gdLst>
                <a:gd name="T0" fmla="*/ 12 w 28"/>
                <a:gd name="T1" fmla="*/ 4 h 43"/>
                <a:gd name="T2" fmla="*/ 24 w 28"/>
                <a:gd name="T3" fmla="*/ 0 h 43"/>
                <a:gd name="T4" fmla="*/ 28 w 28"/>
                <a:gd name="T5" fmla="*/ 0 h 43"/>
                <a:gd name="T6" fmla="*/ 26 w 28"/>
                <a:gd name="T7" fmla="*/ 12 h 43"/>
                <a:gd name="T8" fmla="*/ 20 w 28"/>
                <a:gd name="T9" fmla="*/ 10 h 43"/>
                <a:gd name="T10" fmla="*/ 12 w 28"/>
                <a:gd name="T11" fmla="*/ 16 h 43"/>
                <a:gd name="T12" fmla="*/ 12 w 28"/>
                <a:gd name="T13" fmla="*/ 43 h 43"/>
                <a:gd name="T14" fmla="*/ 0 w 28"/>
                <a:gd name="T15" fmla="*/ 43 h 43"/>
                <a:gd name="T16" fmla="*/ 0 w 28"/>
                <a:gd name="T17" fmla="*/ 1 h 43"/>
                <a:gd name="T18" fmla="*/ 12 w 28"/>
                <a:gd name="T19" fmla="*/ 0 h 43"/>
                <a:gd name="T20" fmla="*/ 12 w 28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3">
                  <a:moveTo>
                    <a:pt x="12" y="4"/>
                  </a:moveTo>
                  <a:cubicBezTo>
                    <a:pt x="16" y="1"/>
                    <a:pt x="19" y="0"/>
                    <a:pt x="24" y="0"/>
                  </a:cubicBezTo>
                  <a:cubicBezTo>
                    <a:pt x="25" y="0"/>
                    <a:pt x="27" y="0"/>
                    <a:pt x="28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2" y="10"/>
                    <a:pt x="20" y="10"/>
                  </a:cubicBezTo>
                  <a:cubicBezTo>
                    <a:pt x="17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Freeform 24"/>
            <p:cNvSpPr>
              <a:spLocks noEditPoints="1"/>
            </p:cNvSpPr>
            <p:nvPr/>
          </p:nvSpPr>
          <p:spPr bwMode="auto">
            <a:xfrm>
              <a:off x="6249988" y="3668712"/>
              <a:ext cx="115888" cy="120650"/>
            </a:xfrm>
            <a:custGeom>
              <a:avLst/>
              <a:gdLst>
                <a:gd name="T0" fmla="*/ 0 w 42"/>
                <a:gd name="T1" fmla="*/ 21 h 43"/>
                <a:gd name="T2" fmla="*/ 6 w 42"/>
                <a:gd name="T3" fmla="*/ 6 h 43"/>
                <a:gd name="T4" fmla="*/ 21 w 42"/>
                <a:gd name="T5" fmla="*/ 0 h 43"/>
                <a:gd name="T6" fmla="*/ 37 w 42"/>
                <a:gd name="T7" fmla="*/ 6 h 43"/>
                <a:gd name="T8" fmla="*/ 42 w 42"/>
                <a:gd name="T9" fmla="*/ 21 h 43"/>
                <a:gd name="T10" fmla="*/ 42 w 42"/>
                <a:gd name="T11" fmla="*/ 26 h 43"/>
                <a:gd name="T12" fmla="*/ 12 w 42"/>
                <a:gd name="T13" fmla="*/ 26 h 43"/>
                <a:gd name="T14" fmla="*/ 15 w 42"/>
                <a:gd name="T15" fmla="*/ 31 h 43"/>
                <a:gd name="T16" fmla="*/ 21 w 42"/>
                <a:gd name="T17" fmla="*/ 33 h 43"/>
                <a:gd name="T18" fmla="*/ 32 w 42"/>
                <a:gd name="T19" fmla="*/ 30 h 43"/>
                <a:gd name="T20" fmla="*/ 39 w 42"/>
                <a:gd name="T21" fmla="*/ 37 h 43"/>
                <a:gd name="T22" fmla="*/ 21 w 42"/>
                <a:gd name="T23" fmla="*/ 43 h 43"/>
                <a:gd name="T24" fmla="*/ 6 w 42"/>
                <a:gd name="T25" fmla="*/ 37 h 43"/>
                <a:gd name="T26" fmla="*/ 0 w 42"/>
                <a:gd name="T27" fmla="*/ 21 h 43"/>
                <a:gd name="T28" fmla="*/ 27 w 42"/>
                <a:gd name="T29" fmla="*/ 12 h 43"/>
                <a:gd name="T30" fmla="*/ 21 w 42"/>
                <a:gd name="T31" fmla="*/ 10 h 43"/>
                <a:gd name="T32" fmla="*/ 15 w 42"/>
                <a:gd name="T33" fmla="*/ 12 h 43"/>
                <a:gd name="T34" fmla="*/ 13 w 42"/>
                <a:gd name="T35" fmla="*/ 17 h 43"/>
                <a:gd name="T36" fmla="*/ 30 w 42"/>
                <a:gd name="T37" fmla="*/ 17 h 43"/>
                <a:gd name="T38" fmla="*/ 27 w 42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5"/>
                    <a:pt x="42" y="21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8"/>
                    <a:pt x="14" y="30"/>
                    <a:pt x="15" y="31"/>
                  </a:cubicBezTo>
                  <a:cubicBezTo>
                    <a:pt x="17" y="33"/>
                    <a:pt x="19" y="33"/>
                    <a:pt x="21" y="33"/>
                  </a:cubicBezTo>
                  <a:cubicBezTo>
                    <a:pt x="25" y="33"/>
                    <a:pt x="29" y="32"/>
                    <a:pt x="32" y="30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6" y="41"/>
                    <a:pt x="30" y="43"/>
                    <a:pt x="21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4" y="10"/>
                    <a:pt x="21" y="10"/>
                  </a:cubicBezTo>
                  <a:cubicBezTo>
                    <a:pt x="19" y="10"/>
                    <a:pt x="17" y="10"/>
                    <a:pt x="15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29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Freeform 25"/>
            <p:cNvSpPr>
              <a:spLocks/>
            </p:cNvSpPr>
            <p:nvPr/>
          </p:nvSpPr>
          <p:spPr bwMode="auto">
            <a:xfrm>
              <a:off x="6389688" y="3665537"/>
              <a:ext cx="92075" cy="127000"/>
            </a:xfrm>
            <a:custGeom>
              <a:avLst/>
              <a:gdLst>
                <a:gd name="T0" fmla="*/ 26 w 33"/>
                <a:gd name="T1" fmla="*/ 2 h 45"/>
                <a:gd name="T2" fmla="*/ 33 w 33"/>
                <a:gd name="T3" fmla="*/ 6 h 45"/>
                <a:gd name="T4" fmla="*/ 26 w 33"/>
                <a:gd name="T5" fmla="*/ 14 h 45"/>
                <a:gd name="T6" fmla="*/ 19 w 33"/>
                <a:gd name="T7" fmla="*/ 10 h 45"/>
                <a:gd name="T8" fmla="*/ 13 w 33"/>
                <a:gd name="T9" fmla="*/ 12 h 45"/>
                <a:gd name="T10" fmla="*/ 13 w 33"/>
                <a:gd name="T11" fmla="*/ 15 h 45"/>
                <a:gd name="T12" fmla="*/ 19 w 33"/>
                <a:gd name="T13" fmla="*/ 17 h 45"/>
                <a:gd name="T14" fmla="*/ 29 w 33"/>
                <a:gd name="T15" fmla="*/ 21 h 45"/>
                <a:gd name="T16" fmla="*/ 33 w 33"/>
                <a:gd name="T17" fmla="*/ 32 h 45"/>
                <a:gd name="T18" fmla="*/ 29 w 33"/>
                <a:gd name="T19" fmla="*/ 41 h 45"/>
                <a:gd name="T20" fmla="*/ 17 w 33"/>
                <a:gd name="T21" fmla="*/ 45 h 45"/>
                <a:gd name="T22" fmla="*/ 7 w 33"/>
                <a:gd name="T23" fmla="*/ 43 h 45"/>
                <a:gd name="T24" fmla="*/ 0 w 33"/>
                <a:gd name="T25" fmla="*/ 38 h 45"/>
                <a:gd name="T26" fmla="*/ 7 w 33"/>
                <a:gd name="T27" fmla="*/ 31 h 45"/>
                <a:gd name="T28" fmla="*/ 16 w 33"/>
                <a:gd name="T29" fmla="*/ 35 h 45"/>
                <a:gd name="T30" fmla="*/ 22 w 33"/>
                <a:gd name="T31" fmla="*/ 33 h 45"/>
                <a:gd name="T32" fmla="*/ 23 w 33"/>
                <a:gd name="T33" fmla="*/ 30 h 45"/>
                <a:gd name="T34" fmla="*/ 16 w 33"/>
                <a:gd name="T35" fmla="*/ 28 h 45"/>
                <a:gd name="T36" fmla="*/ 6 w 33"/>
                <a:gd name="T37" fmla="*/ 24 h 45"/>
                <a:gd name="T38" fmla="*/ 2 w 33"/>
                <a:gd name="T39" fmla="*/ 14 h 45"/>
                <a:gd name="T40" fmla="*/ 7 w 33"/>
                <a:gd name="T41" fmla="*/ 4 h 45"/>
                <a:gd name="T42" fmla="*/ 17 w 33"/>
                <a:gd name="T43" fmla="*/ 0 h 45"/>
                <a:gd name="T44" fmla="*/ 26 w 33"/>
                <a:gd name="T45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45">
                  <a:moveTo>
                    <a:pt x="26" y="2"/>
                  </a:moveTo>
                  <a:cubicBezTo>
                    <a:pt x="29" y="3"/>
                    <a:pt x="31" y="4"/>
                    <a:pt x="33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4" y="12"/>
                    <a:pt x="22" y="10"/>
                    <a:pt x="19" y="10"/>
                  </a:cubicBezTo>
                  <a:cubicBezTo>
                    <a:pt x="16" y="10"/>
                    <a:pt x="14" y="11"/>
                    <a:pt x="13" y="12"/>
                  </a:cubicBezTo>
                  <a:cubicBezTo>
                    <a:pt x="12" y="13"/>
                    <a:pt x="12" y="14"/>
                    <a:pt x="13" y="15"/>
                  </a:cubicBezTo>
                  <a:cubicBezTo>
                    <a:pt x="14" y="16"/>
                    <a:pt x="16" y="17"/>
                    <a:pt x="19" y="17"/>
                  </a:cubicBezTo>
                  <a:cubicBezTo>
                    <a:pt x="23" y="18"/>
                    <a:pt x="27" y="19"/>
                    <a:pt x="29" y="21"/>
                  </a:cubicBezTo>
                  <a:cubicBezTo>
                    <a:pt x="32" y="23"/>
                    <a:pt x="33" y="27"/>
                    <a:pt x="33" y="32"/>
                  </a:cubicBezTo>
                  <a:cubicBezTo>
                    <a:pt x="33" y="36"/>
                    <a:pt x="32" y="39"/>
                    <a:pt x="29" y="41"/>
                  </a:cubicBezTo>
                  <a:cubicBezTo>
                    <a:pt x="25" y="44"/>
                    <a:pt x="21" y="45"/>
                    <a:pt x="17" y="45"/>
                  </a:cubicBezTo>
                  <a:cubicBezTo>
                    <a:pt x="13" y="45"/>
                    <a:pt x="10" y="44"/>
                    <a:pt x="7" y="43"/>
                  </a:cubicBezTo>
                  <a:cubicBezTo>
                    <a:pt x="4" y="42"/>
                    <a:pt x="2" y="40"/>
                    <a:pt x="0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3"/>
                    <a:pt x="12" y="34"/>
                    <a:pt x="16" y="35"/>
                  </a:cubicBezTo>
                  <a:cubicBezTo>
                    <a:pt x="19" y="35"/>
                    <a:pt x="21" y="34"/>
                    <a:pt x="22" y="33"/>
                  </a:cubicBezTo>
                  <a:cubicBezTo>
                    <a:pt x="23" y="32"/>
                    <a:pt x="23" y="31"/>
                    <a:pt x="23" y="30"/>
                  </a:cubicBezTo>
                  <a:cubicBezTo>
                    <a:pt x="22" y="29"/>
                    <a:pt x="20" y="28"/>
                    <a:pt x="16" y="28"/>
                  </a:cubicBezTo>
                  <a:cubicBezTo>
                    <a:pt x="12" y="27"/>
                    <a:pt x="9" y="26"/>
                    <a:pt x="6" y="24"/>
                  </a:cubicBezTo>
                  <a:cubicBezTo>
                    <a:pt x="3" y="22"/>
                    <a:pt x="2" y="19"/>
                    <a:pt x="2" y="14"/>
                  </a:cubicBezTo>
                  <a:cubicBezTo>
                    <a:pt x="2" y="10"/>
                    <a:pt x="3" y="6"/>
                    <a:pt x="7" y="4"/>
                  </a:cubicBezTo>
                  <a:cubicBezTo>
                    <a:pt x="10" y="2"/>
                    <a:pt x="13" y="0"/>
                    <a:pt x="17" y="0"/>
                  </a:cubicBezTo>
                  <a:cubicBezTo>
                    <a:pt x="21" y="0"/>
                    <a:pt x="24" y="1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26"/>
            <p:cNvSpPr>
              <a:spLocks noEditPoints="1"/>
            </p:cNvSpPr>
            <p:nvPr/>
          </p:nvSpPr>
          <p:spPr bwMode="auto">
            <a:xfrm>
              <a:off x="650081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7" y="33"/>
                    <a:pt x="19" y="33"/>
                    <a:pt x="22" y="33"/>
                  </a:cubicBezTo>
                  <a:cubicBezTo>
                    <a:pt x="26" y="33"/>
                    <a:pt x="29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19" y="10"/>
                    <a:pt x="17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27"/>
            <p:cNvSpPr>
              <a:spLocks/>
            </p:cNvSpPr>
            <p:nvPr/>
          </p:nvSpPr>
          <p:spPr bwMode="auto">
            <a:xfrm>
              <a:off x="6645275" y="3668712"/>
              <a:ext cx="112713" cy="120650"/>
            </a:xfrm>
            <a:custGeom>
              <a:avLst/>
              <a:gdLst>
                <a:gd name="T0" fmla="*/ 12 w 40"/>
                <a:gd name="T1" fmla="*/ 15 h 43"/>
                <a:gd name="T2" fmla="*/ 12 w 40"/>
                <a:gd name="T3" fmla="*/ 43 h 43"/>
                <a:gd name="T4" fmla="*/ 0 w 40"/>
                <a:gd name="T5" fmla="*/ 43 h 43"/>
                <a:gd name="T6" fmla="*/ 0 w 40"/>
                <a:gd name="T7" fmla="*/ 1 h 43"/>
                <a:gd name="T8" fmla="*/ 12 w 40"/>
                <a:gd name="T9" fmla="*/ 0 h 43"/>
                <a:gd name="T10" fmla="*/ 12 w 40"/>
                <a:gd name="T11" fmla="*/ 4 h 43"/>
                <a:gd name="T12" fmla="*/ 23 w 40"/>
                <a:gd name="T13" fmla="*/ 0 h 43"/>
                <a:gd name="T14" fmla="*/ 36 w 40"/>
                <a:gd name="T15" fmla="*/ 5 h 43"/>
                <a:gd name="T16" fmla="*/ 40 w 40"/>
                <a:gd name="T17" fmla="*/ 16 h 43"/>
                <a:gd name="T18" fmla="*/ 40 w 40"/>
                <a:gd name="T19" fmla="*/ 43 h 43"/>
                <a:gd name="T20" fmla="*/ 28 w 40"/>
                <a:gd name="T21" fmla="*/ 43 h 43"/>
                <a:gd name="T22" fmla="*/ 28 w 40"/>
                <a:gd name="T23" fmla="*/ 19 h 43"/>
                <a:gd name="T24" fmla="*/ 26 w 40"/>
                <a:gd name="T25" fmla="*/ 12 h 43"/>
                <a:gd name="T26" fmla="*/ 19 w 40"/>
                <a:gd name="T27" fmla="*/ 10 h 43"/>
                <a:gd name="T28" fmla="*/ 12 w 40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8"/>
                    <a:pt x="40" y="12"/>
                    <a:pt x="40" y="1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28"/>
            <p:cNvSpPr>
              <a:spLocks/>
            </p:cNvSpPr>
            <p:nvPr/>
          </p:nvSpPr>
          <p:spPr bwMode="auto">
            <a:xfrm>
              <a:off x="67770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0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19" y="44"/>
                    <a:pt x="20" y="45"/>
                  </a:cubicBezTo>
                  <a:cubicBezTo>
                    <a:pt x="21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29"/>
            <p:cNvSpPr>
              <a:spLocks noEditPoints="1"/>
            </p:cNvSpPr>
            <p:nvPr/>
          </p:nvSpPr>
          <p:spPr bwMode="auto">
            <a:xfrm>
              <a:off x="6875463" y="3668712"/>
              <a:ext cx="107950" cy="120650"/>
            </a:xfrm>
            <a:custGeom>
              <a:avLst/>
              <a:gdLst>
                <a:gd name="T0" fmla="*/ 3 w 39"/>
                <a:gd name="T1" fmla="*/ 5 h 43"/>
                <a:gd name="T2" fmla="*/ 22 w 39"/>
                <a:gd name="T3" fmla="*/ 0 h 43"/>
                <a:gd name="T4" fmla="*/ 35 w 39"/>
                <a:gd name="T5" fmla="*/ 4 h 43"/>
                <a:gd name="T6" fmla="*/ 39 w 39"/>
                <a:gd name="T7" fmla="*/ 17 h 43"/>
                <a:gd name="T8" fmla="*/ 39 w 39"/>
                <a:gd name="T9" fmla="*/ 43 h 43"/>
                <a:gd name="T10" fmla="*/ 27 w 39"/>
                <a:gd name="T11" fmla="*/ 43 h 43"/>
                <a:gd name="T12" fmla="*/ 27 w 39"/>
                <a:gd name="T13" fmla="*/ 40 h 43"/>
                <a:gd name="T14" fmla="*/ 18 w 39"/>
                <a:gd name="T15" fmla="*/ 43 h 43"/>
                <a:gd name="T16" fmla="*/ 5 w 39"/>
                <a:gd name="T17" fmla="*/ 39 h 43"/>
                <a:gd name="T18" fmla="*/ 0 w 39"/>
                <a:gd name="T19" fmla="*/ 29 h 43"/>
                <a:gd name="T20" fmla="*/ 4 w 39"/>
                <a:gd name="T21" fmla="*/ 18 h 43"/>
                <a:gd name="T22" fmla="*/ 18 w 39"/>
                <a:gd name="T23" fmla="*/ 14 h 43"/>
                <a:gd name="T24" fmla="*/ 27 w 39"/>
                <a:gd name="T25" fmla="*/ 16 h 43"/>
                <a:gd name="T26" fmla="*/ 27 w 39"/>
                <a:gd name="T27" fmla="*/ 15 h 43"/>
                <a:gd name="T28" fmla="*/ 20 w 39"/>
                <a:gd name="T29" fmla="*/ 10 h 43"/>
                <a:gd name="T30" fmla="*/ 8 w 39"/>
                <a:gd name="T31" fmla="*/ 12 h 43"/>
                <a:gd name="T32" fmla="*/ 3 w 39"/>
                <a:gd name="T33" fmla="*/ 5 h 43"/>
                <a:gd name="T34" fmla="*/ 27 w 39"/>
                <a:gd name="T35" fmla="*/ 30 h 43"/>
                <a:gd name="T36" fmla="*/ 27 w 39"/>
                <a:gd name="T37" fmla="*/ 25 h 43"/>
                <a:gd name="T38" fmla="*/ 19 w 39"/>
                <a:gd name="T39" fmla="*/ 22 h 43"/>
                <a:gd name="T40" fmla="*/ 11 w 39"/>
                <a:gd name="T41" fmla="*/ 28 h 43"/>
                <a:gd name="T42" fmla="*/ 19 w 39"/>
                <a:gd name="T43" fmla="*/ 34 h 43"/>
                <a:gd name="T44" fmla="*/ 27 w 39"/>
                <a:gd name="T4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43">
                  <a:moveTo>
                    <a:pt x="3" y="5"/>
                  </a:moveTo>
                  <a:cubicBezTo>
                    <a:pt x="9" y="1"/>
                    <a:pt x="15" y="0"/>
                    <a:pt x="22" y="0"/>
                  </a:cubicBezTo>
                  <a:cubicBezTo>
                    <a:pt x="28" y="0"/>
                    <a:pt x="32" y="1"/>
                    <a:pt x="35" y="4"/>
                  </a:cubicBezTo>
                  <a:cubicBezTo>
                    <a:pt x="38" y="7"/>
                    <a:pt x="39" y="11"/>
                    <a:pt x="39" y="17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4" y="42"/>
                    <a:pt x="21" y="43"/>
                    <a:pt x="18" y="43"/>
                  </a:cubicBezTo>
                  <a:cubicBezTo>
                    <a:pt x="12" y="43"/>
                    <a:pt x="8" y="42"/>
                    <a:pt x="5" y="39"/>
                  </a:cubicBezTo>
                  <a:cubicBezTo>
                    <a:pt x="2" y="37"/>
                    <a:pt x="0" y="34"/>
                    <a:pt x="0" y="29"/>
                  </a:cubicBezTo>
                  <a:cubicBezTo>
                    <a:pt x="0" y="25"/>
                    <a:pt x="2" y="22"/>
                    <a:pt x="4" y="18"/>
                  </a:cubicBezTo>
                  <a:cubicBezTo>
                    <a:pt x="7" y="15"/>
                    <a:pt x="12" y="14"/>
                    <a:pt x="18" y="14"/>
                  </a:cubicBezTo>
                  <a:cubicBezTo>
                    <a:pt x="21" y="14"/>
                    <a:pt x="24" y="14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2"/>
                    <a:pt x="25" y="10"/>
                    <a:pt x="20" y="10"/>
                  </a:cubicBezTo>
                  <a:cubicBezTo>
                    <a:pt x="15" y="10"/>
                    <a:pt x="11" y="11"/>
                    <a:pt x="8" y="12"/>
                  </a:cubicBezTo>
                  <a:lnTo>
                    <a:pt x="3" y="5"/>
                  </a:lnTo>
                  <a:close/>
                  <a:moveTo>
                    <a:pt x="27" y="30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6" y="23"/>
                    <a:pt x="23" y="22"/>
                    <a:pt x="19" y="22"/>
                  </a:cubicBezTo>
                  <a:cubicBezTo>
                    <a:pt x="14" y="22"/>
                    <a:pt x="11" y="24"/>
                    <a:pt x="11" y="28"/>
                  </a:cubicBezTo>
                  <a:cubicBezTo>
                    <a:pt x="11" y="31"/>
                    <a:pt x="14" y="33"/>
                    <a:pt x="19" y="34"/>
                  </a:cubicBezTo>
                  <a:cubicBezTo>
                    <a:pt x="23" y="34"/>
                    <a:pt x="26" y="32"/>
                    <a:pt x="2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30"/>
            <p:cNvSpPr>
              <a:spLocks/>
            </p:cNvSpPr>
            <p:nvPr/>
          </p:nvSpPr>
          <p:spPr bwMode="auto">
            <a:xfrm>
              <a:off x="70056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31"/>
            <p:cNvSpPr>
              <a:spLocks noEditPoints="1"/>
            </p:cNvSpPr>
            <p:nvPr/>
          </p:nvSpPr>
          <p:spPr bwMode="auto">
            <a:xfrm>
              <a:off x="7108825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32"/>
            <p:cNvSpPr>
              <a:spLocks noEditPoints="1"/>
            </p:cNvSpPr>
            <p:nvPr/>
          </p:nvSpPr>
          <p:spPr bwMode="auto">
            <a:xfrm>
              <a:off x="7167563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33"/>
            <p:cNvSpPr>
              <a:spLocks/>
            </p:cNvSpPr>
            <p:nvPr/>
          </p:nvSpPr>
          <p:spPr bwMode="auto">
            <a:xfrm>
              <a:off x="7315200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4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4929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990" r:id="rId6"/>
    <p:sldLayoutId id="2147483779" r:id="rId7"/>
    <p:sldLayoutId id="2147483780" r:id="rId8"/>
    <p:sldLayoutId id="2147483781" r:id="rId9"/>
    <p:sldLayoutId id="2147483722" r:id="rId10"/>
    <p:sldLayoutId id="2147483723" r:id="rId11"/>
    <p:sldLayoutId id="2147483724" r:id="rId12"/>
    <p:sldLayoutId id="2147483988" r:id="rId13"/>
    <p:sldLayoutId id="2147483663" r:id="rId14"/>
    <p:sldLayoutId id="2147483790" r:id="rId15"/>
    <p:sldLayoutId id="2147483673" r:id="rId16"/>
    <p:sldLayoutId id="2147483676" r:id="rId17"/>
    <p:sldLayoutId id="2147483678" r:id="rId18"/>
    <p:sldLayoutId id="2147483682" r:id="rId19"/>
    <p:sldLayoutId id="2147483683" r:id="rId20"/>
    <p:sldLayoutId id="2147483687" r:id="rId21"/>
    <p:sldLayoutId id="2147483984" r:id="rId22"/>
    <p:sldLayoutId id="2147483681" r:id="rId23"/>
    <p:sldLayoutId id="2147483679" r:id="rId24"/>
    <p:sldLayoutId id="2147483664" r:id="rId25"/>
    <p:sldLayoutId id="2147483696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7250" y="590242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9954"/>
            <a:ext cx="264319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112001" y="0"/>
            <a:ext cx="2032000" cy="1758951"/>
            <a:chOff x="10107613" y="0"/>
            <a:chExt cx="2084387" cy="1758951"/>
          </a:xfrm>
        </p:grpSpPr>
        <p:sp>
          <p:nvSpPr>
            <p:cNvPr id="43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739"/>
            <p:cNvSpPr>
              <a:spLocks noChangeArrowheads="1"/>
            </p:cNvSpPr>
            <p:nvPr userDrawn="1"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745"/>
            <p:cNvSpPr>
              <a:spLocks noChangeArrowheads="1"/>
            </p:cNvSpPr>
            <p:nvPr/>
          </p:nvSpPr>
          <p:spPr bwMode="auto">
            <a:xfrm>
              <a:off x="11369675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746"/>
            <p:cNvSpPr>
              <a:spLocks noChangeArrowheads="1"/>
            </p:cNvSpPr>
            <p:nvPr userDrawn="1"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54"/>
            <p:cNvSpPr>
              <a:spLocks noChangeArrowheads="1"/>
            </p:cNvSpPr>
            <p:nvPr/>
          </p:nvSpPr>
          <p:spPr bwMode="auto">
            <a:xfrm>
              <a:off x="11687175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67"/>
            <p:cNvSpPr>
              <a:spLocks noChangeArrowheads="1"/>
            </p:cNvSpPr>
            <p:nvPr userDrawn="1"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7577667" y="5384802"/>
            <a:ext cx="1566334" cy="1454150"/>
            <a:chOff x="10694987" y="5384802"/>
            <a:chExt cx="1497013" cy="1454150"/>
          </a:xfrm>
        </p:grpSpPr>
        <p:sp>
          <p:nvSpPr>
            <p:cNvPr id="82" name="Rectangle 686"/>
            <p:cNvSpPr>
              <a:spLocks noChangeArrowheads="1"/>
            </p:cNvSpPr>
            <p:nvPr/>
          </p:nvSpPr>
          <p:spPr bwMode="auto">
            <a:xfrm rot="5400000">
              <a:off x="12000706" y="5385596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697"/>
            <p:cNvSpPr>
              <a:spLocks noChangeArrowheads="1"/>
            </p:cNvSpPr>
            <p:nvPr/>
          </p:nvSpPr>
          <p:spPr bwMode="auto">
            <a:xfrm rot="5400000">
              <a:off x="11738768" y="5701508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699"/>
            <p:cNvSpPr>
              <a:spLocks noChangeArrowheads="1"/>
            </p:cNvSpPr>
            <p:nvPr/>
          </p:nvSpPr>
          <p:spPr bwMode="auto">
            <a:xfrm rot="5400000">
              <a:off x="11217275" y="5702302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707"/>
            <p:cNvSpPr>
              <a:spLocks noChangeArrowheads="1"/>
            </p:cNvSpPr>
            <p:nvPr/>
          </p:nvSpPr>
          <p:spPr bwMode="auto">
            <a:xfrm rot="5400000">
              <a:off x="12001500" y="60166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708"/>
            <p:cNvSpPr>
              <a:spLocks noChangeArrowheads="1"/>
            </p:cNvSpPr>
            <p:nvPr/>
          </p:nvSpPr>
          <p:spPr bwMode="auto">
            <a:xfrm rot="5400000">
              <a:off x="11738768" y="601583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709"/>
            <p:cNvSpPr>
              <a:spLocks noChangeArrowheads="1"/>
            </p:cNvSpPr>
            <p:nvPr/>
          </p:nvSpPr>
          <p:spPr bwMode="auto">
            <a:xfrm rot="5400000">
              <a:off x="11480006" y="601583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711"/>
            <p:cNvSpPr>
              <a:spLocks noChangeArrowheads="1"/>
            </p:cNvSpPr>
            <p:nvPr/>
          </p:nvSpPr>
          <p:spPr bwMode="auto">
            <a:xfrm rot="5400000">
              <a:off x="10955337" y="60166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721"/>
            <p:cNvSpPr>
              <a:spLocks noChangeArrowheads="1"/>
            </p:cNvSpPr>
            <p:nvPr/>
          </p:nvSpPr>
          <p:spPr bwMode="auto">
            <a:xfrm rot="5400000">
              <a:off x="12001500" y="63341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722"/>
            <p:cNvSpPr>
              <a:spLocks noChangeArrowheads="1"/>
            </p:cNvSpPr>
            <p:nvPr/>
          </p:nvSpPr>
          <p:spPr bwMode="auto">
            <a:xfrm rot="5400000">
              <a:off x="11738768" y="6333333"/>
              <a:ext cx="190500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724"/>
            <p:cNvSpPr>
              <a:spLocks noChangeArrowheads="1"/>
            </p:cNvSpPr>
            <p:nvPr/>
          </p:nvSpPr>
          <p:spPr bwMode="auto">
            <a:xfrm rot="5400000">
              <a:off x="11217275" y="63341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725"/>
            <p:cNvSpPr>
              <a:spLocks noChangeArrowheads="1"/>
            </p:cNvSpPr>
            <p:nvPr/>
          </p:nvSpPr>
          <p:spPr bwMode="auto">
            <a:xfrm rot="5400000">
              <a:off x="10955337" y="6334127"/>
              <a:ext cx="190500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734"/>
            <p:cNvSpPr>
              <a:spLocks noChangeArrowheads="1"/>
            </p:cNvSpPr>
            <p:nvPr/>
          </p:nvSpPr>
          <p:spPr bwMode="auto">
            <a:xfrm rot="5400000">
              <a:off x="12000706" y="6647658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735"/>
            <p:cNvSpPr>
              <a:spLocks noChangeArrowheads="1"/>
            </p:cNvSpPr>
            <p:nvPr/>
          </p:nvSpPr>
          <p:spPr bwMode="auto">
            <a:xfrm rot="5400000">
              <a:off x="11737974" y="6646864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736"/>
            <p:cNvSpPr>
              <a:spLocks noChangeArrowheads="1"/>
            </p:cNvSpPr>
            <p:nvPr/>
          </p:nvSpPr>
          <p:spPr bwMode="auto">
            <a:xfrm rot="5400000">
              <a:off x="11479212" y="6646864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738"/>
            <p:cNvSpPr>
              <a:spLocks noChangeArrowheads="1"/>
            </p:cNvSpPr>
            <p:nvPr/>
          </p:nvSpPr>
          <p:spPr bwMode="auto">
            <a:xfrm rot="5400000">
              <a:off x="10954543" y="6647658"/>
              <a:ext cx="192088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739"/>
            <p:cNvSpPr>
              <a:spLocks noChangeArrowheads="1"/>
            </p:cNvSpPr>
            <p:nvPr userDrawn="1"/>
          </p:nvSpPr>
          <p:spPr bwMode="auto">
            <a:xfrm rot="5400000">
              <a:off x="10694987" y="6646864"/>
              <a:ext cx="192088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9" name="Group 78"/>
          <p:cNvGrpSpPr/>
          <p:nvPr userDrawn="1"/>
        </p:nvGrpSpPr>
        <p:grpSpPr>
          <a:xfrm>
            <a:off x="259289" y="6341532"/>
            <a:ext cx="886978" cy="275304"/>
            <a:chOff x="4689475" y="2992437"/>
            <a:chExt cx="2813050" cy="873126"/>
          </a:xfrm>
        </p:grpSpPr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4689475" y="3581400"/>
              <a:ext cx="28130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>
              <a:off x="4691063" y="2995612"/>
              <a:ext cx="469900" cy="473075"/>
            </a:xfrm>
            <a:custGeom>
              <a:avLst/>
              <a:gdLst>
                <a:gd name="T0" fmla="*/ 0 w 168"/>
                <a:gd name="T1" fmla="*/ 0 h 168"/>
                <a:gd name="T2" fmla="*/ 3 w 168"/>
                <a:gd name="T3" fmla="*/ 0 h 168"/>
                <a:gd name="T4" fmla="*/ 85 w 168"/>
                <a:gd name="T5" fmla="*/ 90 h 168"/>
                <a:gd name="T6" fmla="*/ 165 w 168"/>
                <a:gd name="T7" fmla="*/ 0 h 168"/>
                <a:gd name="T8" fmla="*/ 168 w 168"/>
                <a:gd name="T9" fmla="*/ 0 h 168"/>
                <a:gd name="T10" fmla="*/ 168 w 168"/>
                <a:gd name="T11" fmla="*/ 168 h 168"/>
                <a:gd name="T12" fmla="*/ 135 w 168"/>
                <a:gd name="T13" fmla="*/ 168 h 168"/>
                <a:gd name="T14" fmla="*/ 135 w 168"/>
                <a:gd name="T15" fmla="*/ 105 h 168"/>
                <a:gd name="T16" fmla="*/ 136 w 168"/>
                <a:gd name="T17" fmla="*/ 76 h 168"/>
                <a:gd name="T18" fmla="*/ 119 w 168"/>
                <a:gd name="T19" fmla="*/ 100 h 168"/>
                <a:gd name="T20" fmla="*/ 86 w 168"/>
                <a:gd name="T21" fmla="*/ 136 h 168"/>
                <a:gd name="T22" fmla="*/ 82 w 168"/>
                <a:gd name="T23" fmla="*/ 136 h 168"/>
                <a:gd name="T24" fmla="*/ 49 w 168"/>
                <a:gd name="T25" fmla="*/ 100 h 168"/>
                <a:gd name="T26" fmla="*/ 32 w 168"/>
                <a:gd name="T27" fmla="*/ 76 h 168"/>
                <a:gd name="T28" fmla="*/ 33 w 168"/>
                <a:gd name="T29" fmla="*/ 105 h 168"/>
                <a:gd name="T30" fmla="*/ 33 w 168"/>
                <a:gd name="T31" fmla="*/ 168 h 168"/>
                <a:gd name="T32" fmla="*/ 0 w 168"/>
                <a:gd name="T33" fmla="*/ 168 h 168"/>
                <a:gd name="T34" fmla="*/ 0 w 168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94"/>
                    <a:pt x="136" y="76"/>
                    <a:pt x="136" y="76"/>
                  </a:cubicBezTo>
                  <a:cubicBezTo>
                    <a:pt x="136" y="76"/>
                    <a:pt x="126" y="91"/>
                    <a:pt x="119" y="100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2" y="91"/>
                    <a:pt x="32" y="76"/>
                    <a:pt x="32" y="76"/>
                  </a:cubicBezTo>
                  <a:cubicBezTo>
                    <a:pt x="32" y="76"/>
                    <a:pt x="33" y="94"/>
                    <a:pt x="33" y="105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"/>
            <p:cNvSpPr>
              <a:spLocks/>
            </p:cNvSpPr>
            <p:nvPr/>
          </p:nvSpPr>
          <p:spPr bwMode="auto">
            <a:xfrm>
              <a:off x="5394325" y="2998787"/>
              <a:ext cx="315913" cy="469900"/>
            </a:xfrm>
            <a:custGeom>
              <a:avLst/>
              <a:gdLst>
                <a:gd name="T0" fmla="*/ 0 w 199"/>
                <a:gd name="T1" fmla="*/ 0 h 296"/>
                <a:gd name="T2" fmla="*/ 194 w 199"/>
                <a:gd name="T3" fmla="*/ 0 h 296"/>
                <a:gd name="T4" fmla="*/ 194 w 199"/>
                <a:gd name="T5" fmla="*/ 53 h 296"/>
                <a:gd name="T6" fmla="*/ 60 w 199"/>
                <a:gd name="T7" fmla="*/ 53 h 296"/>
                <a:gd name="T8" fmla="*/ 60 w 199"/>
                <a:gd name="T9" fmla="*/ 147 h 296"/>
                <a:gd name="T10" fmla="*/ 178 w 199"/>
                <a:gd name="T11" fmla="*/ 147 h 296"/>
                <a:gd name="T12" fmla="*/ 178 w 199"/>
                <a:gd name="T13" fmla="*/ 198 h 296"/>
                <a:gd name="T14" fmla="*/ 60 w 199"/>
                <a:gd name="T15" fmla="*/ 198 h 296"/>
                <a:gd name="T16" fmla="*/ 60 w 199"/>
                <a:gd name="T17" fmla="*/ 241 h 296"/>
                <a:gd name="T18" fmla="*/ 199 w 199"/>
                <a:gd name="T19" fmla="*/ 241 h 296"/>
                <a:gd name="T20" fmla="*/ 199 w 199"/>
                <a:gd name="T21" fmla="*/ 296 h 296"/>
                <a:gd name="T22" fmla="*/ 0 w 199"/>
                <a:gd name="T23" fmla="*/ 296 h 296"/>
                <a:gd name="T24" fmla="*/ 0 w 199"/>
                <a:gd name="T2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96">
                  <a:moveTo>
                    <a:pt x="0" y="0"/>
                  </a:moveTo>
                  <a:lnTo>
                    <a:pt x="194" y="0"/>
                  </a:lnTo>
                  <a:lnTo>
                    <a:pt x="194" y="53"/>
                  </a:lnTo>
                  <a:lnTo>
                    <a:pt x="60" y="53"/>
                  </a:lnTo>
                  <a:lnTo>
                    <a:pt x="60" y="147"/>
                  </a:lnTo>
                  <a:lnTo>
                    <a:pt x="178" y="147"/>
                  </a:lnTo>
                  <a:lnTo>
                    <a:pt x="178" y="198"/>
                  </a:lnTo>
                  <a:lnTo>
                    <a:pt x="60" y="198"/>
                  </a:lnTo>
                  <a:lnTo>
                    <a:pt x="60" y="241"/>
                  </a:lnTo>
                  <a:lnTo>
                    <a:pt x="199" y="241"/>
                  </a:lnTo>
                  <a:lnTo>
                    <a:pt x="199" y="296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5908675" y="2998787"/>
              <a:ext cx="363538" cy="469900"/>
            </a:xfrm>
            <a:custGeom>
              <a:avLst/>
              <a:gdLst>
                <a:gd name="T0" fmla="*/ 84 w 229"/>
                <a:gd name="T1" fmla="*/ 53 h 296"/>
                <a:gd name="T2" fmla="*/ 0 w 229"/>
                <a:gd name="T3" fmla="*/ 53 h 296"/>
                <a:gd name="T4" fmla="*/ 0 w 229"/>
                <a:gd name="T5" fmla="*/ 0 h 296"/>
                <a:gd name="T6" fmla="*/ 229 w 229"/>
                <a:gd name="T7" fmla="*/ 0 h 296"/>
                <a:gd name="T8" fmla="*/ 229 w 229"/>
                <a:gd name="T9" fmla="*/ 53 h 296"/>
                <a:gd name="T10" fmla="*/ 144 w 229"/>
                <a:gd name="T11" fmla="*/ 53 h 296"/>
                <a:gd name="T12" fmla="*/ 144 w 229"/>
                <a:gd name="T13" fmla="*/ 296 h 296"/>
                <a:gd name="T14" fmla="*/ 84 w 229"/>
                <a:gd name="T15" fmla="*/ 296 h 296"/>
                <a:gd name="T16" fmla="*/ 84 w 229"/>
                <a:gd name="T17" fmla="*/ 5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96">
                  <a:moveTo>
                    <a:pt x="84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144" y="53"/>
                  </a:lnTo>
                  <a:lnTo>
                    <a:pt x="144" y="296"/>
                  </a:lnTo>
                  <a:lnTo>
                    <a:pt x="84" y="296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Freeform 10"/>
            <p:cNvSpPr>
              <a:spLocks noEditPoints="1"/>
            </p:cNvSpPr>
            <p:nvPr/>
          </p:nvSpPr>
          <p:spPr bwMode="auto">
            <a:xfrm>
              <a:off x="6478588" y="2998787"/>
              <a:ext cx="339725" cy="469900"/>
            </a:xfrm>
            <a:custGeom>
              <a:avLst/>
              <a:gdLst>
                <a:gd name="T0" fmla="*/ 122 w 122"/>
                <a:gd name="T1" fmla="*/ 167 h 167"/>
                <a:gd name="T2" fmla="*/ 83 w 122"/>
                <a:gd name="T3" fmla="*/ 167 h 167"/>
                <a:gd name="T4" fmla="*/ 55 w 122"/>
                <a:gd name="T5" fmla="*/ 124 h 167"/>
                <a:gd name="T6" fmla="*/ 46 w 122"/>
                <a:gd name="T7" fmla="*/ 125 h 167"/>
                <a:gd name="T8" fmla="*/ 34 w 122"/>
                <a:gd name="T9" fmla="*/ 125 h 167"/>
                <a:gd name="T10" fmla="*/ 34 w 122"/>
                <a:gd name="T11" fmla="*/ 167 h 167"/>
                <a:gd name="T12" fmla="*/ 0 w 122"/>
                <a:gd name="T13" fmla="*/ 167 h 167"/>
                <a:gd name="T14" fmla="*/ 0 w 122"/>
                <a:gd name="T15" fmla="*/ 0 h 167"/>
                <a:gd name="T16" fmla="*/ 46 w 122"/>
                <a:gd name="T17" fmla="*/ 0 h 167"/>
                <a:gd name="T18" fmla="*/ 120 w 122"/>
                <a:gd name="T19" fmla="*/ 63 h 167"/>
                <a:gd name="T20" fmla="*/ 88 w 122"/>
                <a:gd name="T21" fmla="*/ 115 h 167"/>
                <a:gd name="T22" fmla="*/ 122 w 122"/>
                <a:gd name="T23" fmla="*/ 167 h 167"/>
                <a:gd name="T24" fmla="*/ 45 w 122"/>
                <a:gd name="T25" fmla="*/ 95 h 167"/>
                <a:gd name="T26" fmla="*/ 85 w 122"/>
                <a:gd name="T27" fmla="*/ 63 h 167"/>
                <a:gd name="T28" fmla="*/ 45 w 122"/>
                <a:gd name="T29" fmla="*/ 30 h 167"/>
                <a:gd name="T30" fmla="*/ 34 w 122"/>
                <a:gd name="T31" fmla="*/ 30 h 167"/>
                <a:gd name="T32" fmla="*/ 34 w 122"/>
                <a:gd name="T33" fmla="*/ 95 h 167"/>
                <a:gd name="T34" fmla="*/ 45 w 122"/>
                <a:gd name="T35" fmla="*/ 9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7">
                  <a:moveTo>
                    <a:pt x="122" y="167"/>
                  </a:moveTo>
                  <a:cubicBezTo>
                    <a:pt x="83" y="167"/>
                    <a:pt x="83" y="167"/>
                    <a:pt x="83" y="16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2" y="125"/>
                    <a:pt x="49" y="125"/>
                    <a:pt x="46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92" y="0"/>
                    <a:pt x="120" y="22"/>
                    <a:pt x="120" y="63"/>
                  </a:cubicBezTo>
                  <a:cubicBezTo>
                    <a:pt x="120" y="89"/>
                    <a:pt x="108" y="105"/>
                    <a:pt x="88" y="115"/>
                  </a:cubicBezTo>
                  <a:lnTo>
                    <a:pt x="122" y="167"/>
                  </a:lnTo>
                  <a:close/>
                  <a:moveTo>
                    <a:pt x="45" y="95"/>
                  </a:moveTo>
                  <a:cubicBezTo>
                    <a:pt x="72" y="95"/>
                    <a:pt x="85" y="87"/>
                    <a:pt x="85" y="63"/>
                  </a:cubicBezTo>
                  <a:cubicBezTo>
                    <a:pt x="85" y="40"/>
                    <a:pt x="72" y="30"/>
                    <a:pt x="4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95"/>
                    <a:pt x="34" y="95"/>
                    <a:pt x="34" y="95"/>
                  </a:cubicBezTo>
                  <a:lnTo>
                    <a:pt x="45" y="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11"/>
            <p:cNvSpPr>
              <a:spLocks noEditPoints="1"/>
            </p:cNvSpPr>
            <p:nvPr/>
          </p:nvSpPr>
          <p:spPr bwMode="auto">
            <a:xfrm>
              <a:off x="7016750" y="2992437"/>
              <a:ext cx="481013" cy="481013"/>
            </a:xfrm>
            <a:custGeom>
              <a:avLst/>
              <a:gdLst>
                <a:gd name="T0" fmla="*/ 0 w 172"/>
                <a:gd name="T1" fmla="*/ 85 h 171"/>
                <a:gd name="T2" fmla="*/ 86 w 172"/>
                <a:gd name="T3" fmla="*/ 0 h 171"/>
                <a:gd name="T4" fmla="*/ 172 w 172"/>
                <a:gd name="T5" fmla="*/ 85 h 171"/>
                <a:gd name="T6" fmla="*/ 86 w 172"/>
                <a:gd name="T7" fmla="*/ 171 h 171"/>
                <a:gd name="T8" fmla="*/ 0 w 172"/>
                <a:gd name="T9" fmla="*/ 85 h 171"/>
                <a:gd name="T10" fmla="*/ 137 w 172"/>
                <a:gd name="T11" fmla="*/ 85 h 171"/>
                <a:gd name="T12" fmla="*/ 86 w 172"/>
                <a:gd name="T13" fmla="*/ 31 h 171"/>
                <a:gd name="T14" fmla="*/ 35 w 172"/>
                <a:gd name="T15" fmla="*/ 85 h 171"/>
                <a:gd name="T16" fmla="*/ 86 w 172"/>
                <a:gd name="T17" fmla="*/ 140 h 171"/>
                <a:gd name="T18" fmla="*/ 137 w 172"/>
                <a:gd name="T1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1">
                  <a:moveTo>
                    <a:pt x="0" y="85"/>
                  </a:moveTo>
                  <a:cubicBezTo>
                    <a:pt x="0" y="36"/>
                    <a:pt x="38" y="0"/>
                    <a:pt x="86" y="0"/>
                  </a:cubicBezTo>
                  <a:cubicBezTo>
                    <a:pt x="134" y="0"/>
                    <a:pt x="172" y="36"/>
                    <a:pt x="172" y="85"/>
                  </a:cubicBezTo>
                  <a:cubicBezTo>
                    <a:pt x="172" y="135"/>
                    <a:pt x="134" y="171"/>
                    <a:pt x="86" y="171"/>
                  </a:cubicBezTo>
                  <a:cubicBezTo>
                    <a:pt x="38" y="171"/>
                    <a:pt x="0" y="135"/>
                    <a:pt x="0" y="85"/>
                  </a:cubicBezTo>
                  <a:close/>
                  <a:moveTo>
                    <a:pt x="137" y="85"/>
                  </a:moveTo>
                  <a:cubicBezTo>
                    <a:pt x="137" y="54"/>
                    <a:pt x="116" y="31"/>
                    <a:pt x="86" y="31"/>
                  </a:cubicBezTo>
                  <a:cubicBezTo>
                    <a:pt x="56" y="31"/>
                    <a:pt x="35" y="54"/>
                    <a:pt x="35" y="85"/>
                  </a:cubicBezTo>
                  <a:cubicBezTo>
                    <a:pt x="35" y="116"/>
                    <a:pt x="56" y="140"/>
                    <a:pt x="86" y="140"/>
                  </a:cubicBezTo>
                  <a:cubicBezTo>
                    <a:pt x="116" y="140"/>
                    <a:pt x="137" y="116"/>
                    <a:pt x="137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4764088" y="3668712"/>
              <a:ext cx="76200" cy="120650"/>
            </a:xfrm>
            <a:custGeom>
              <a:avLst/>
              <a:gdLst>
                <a:gd name="T0" fmla="*/ 12 w 27"/>
                <a:gd name="T1" fmla="*/ 4 h 43"/>
                <a:gd name="T2" fmla="*/ 23 w 27"/>
                <a:gd name="T3" fmla="*/ 0 h 43"/>
                <a:gd name="T4" fmla="*/ 27 w 27"/>
                <a:gd name="T5" fmla="*/ 0 h 43"/>
                <a:gd name="T6" fmla="*/ 25 w 27"/>
                <a:gd name="T7" fmla="*/ 12 h 43"/>
                <a:gd name="T8" fmla="*/ 19 w 27"/>
                <a:gd name="T9" fmla="*/ 10 h 43"/>
                <a:gd name="T10" fmla="*/ 12 w 27"/>
                <a:gd name="T11" fmla="*/ 16 h 43"/>
                <a:gd name="T12" fmla="*/ 12 w 27"/>
                <a:gd name="T13" fmla="*/ 43 h 43"/>
                <a:gd name="T14" fmla="*/ 0 w 27"/>
                <a:gd name="T15" fmla="*/ 43 h 43"/>
                <a:gd name="T16" fmla="*/ 0 w 27"/>
                <a:gd name="T17" fmla="*/ 1 h 43"/>
                <a:gd name="T18" fmla="*/ 12 w 27"/>
                <a:gd name="T19" fmla="*/ 0 h 43"/>
                <a:gd name="T20" fmla="*/ 12 w 27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3">
                  <a:moveTo>
                    <a:pt x="12" y="4"/>
                  </a:moveTo>
                  <a:cubicBezTo>
                    <a:pt x="15" y="1"/>
                    <a:pt x="19" y="0"/>
                    <a:pt x="23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13"/>
            <p:cNvSpPr>
              <a:spLocks noEditPoints="1"/>
            </p:cNvSpPr>
            <p:nvPr/>
          </p:nvSpPr>
          <p:spPr bwMode="auto">
            <a:xfrm>
              <a:off x="485616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8" y="33"/>
                    <a:pt x="20" y="33"/>
                    <a:pt x="22" y="33"/>
                  </a:cubicBezTo>
                  <a:cubicBezTo>
                    <a:pt x="26" y="33"/>
                    <a:pt x="30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7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20" y="10"/>
                    <a:pt x="18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4992688" y="3668712"/>
              <a:ext cx="125413" cy="120650"/>
            </a:xfrm>
            <a:custGeom>
              <a:avLst/>
              <a:gdLst>
                <a:gd name="T0" fmla="*/ 21 w 79"/>
                <a:gd name="T1" fmla="*/ 0 h 76"/>
                <a:gd name="T2" fmla="*/ 39 w 79"/>
                <a:gd name="T3" fmla="*/ 48 h 76"/>
                <a:gd name="T4" fmla="*/ 58 w 79"/>
                <a:gd name="T5" fmla="*/ 0 h 76"/>
                <a:gd name="T6" fmla="*/ 79 w 79"/>
                <a:gd name="T7" fmla="*/ 0 h 76"/>
                <a:gd name="T8" fmla="*/ 49 w 79"/>
                <a:gd name="T9" fmla="*/ 76 h 76"/>
                <a:gd name="T10" fmla="*/ 30 w 79"/>
                <a:gd name="T11" fmla="*/ 76 h 76"/>
                <a:gd name="T12" fmla="*/ 0 w 79"/>
                <a:gd name="T13" fmla="*/ 0 h 76"/>
                <a:gd name="T14" fmla="*/ 21 w 79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6">
                  <a:moveTo>
                    <a:pt x="21" y="0"/>
                  </a:moveTo>
                  <a:lnTo>
                    <a:pt x="39" y="48"/>
                  </a:lnTo>
                  <a:lnTo>
                    <a:pt x="58" y="0"/>
                  </a:lnTo>
                  <a:lnTo>
                    <a:pt x="79" y="0"/>
                  </a:lnTo>
                  <a:lnTo>
                    <a:pt x="49" y="76"/>
                  </a:lnTo>
                  <a:lnTo>
                    <a:pt x="30" y="76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5135563" y="3665537"/>
              <a:ext cx="122238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3" y="43"/>
                    <a:pt x="28" y="45"/>
                    <a:pt x="22" y="45"/>
                  </a:cubicBezTo>
                  <a:cubicBezTo>
                    <a:pt x="16" y="45"/>
                    <a:pt x="10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8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8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16"/>
            <p:cNvSpPr>
              <a:spLocks noChangeArrowheads="1"/>
            </p:cNvSpPr>
            <p:nvPr/>
          </p:nvSpPr>
          <p:spPr bwMode="auto">
            <a:xfrm>
              <a:off x="5280025" y="3606800"/>
              <a:ext cx="36513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17"/>
            <p:cNvSpPr>
              <a:spLocks/>
            </p:cNvSpPr>
            <p:nvPr/>
          </p:nvSpPr>
          <p:spPr bwMode="auto">
            <a:xfrm>
              <a:off x="5348288" y="3668712"/>
              <a:ext cx="111125" cy="120650"/>
            </a:xfrm>
            <a:custGeom>
              <a:avLst/>
              <a:gdLst>
                <a:gd name="T0" fmla="*/ 28 w 40"/>
                <a:gd name="T1" fmla="*/ 28 h 43"/>
                <a:gd name="T2" fmla="*/ 28 w 40"/>
                <a:gd name="T3" fmla="*/ 0 h 43"/>
                <a:gd name="T4" fmla="*/ 40 w 40"/>
                <a:gd name="T5" fmla="*/ 0 h 43"/>
                <a:gd name="T6" fmla="*/ 40 w 40"/>
                <a:gd name="T7" fmla="*/ 43 h 43"/>
                <a:gd name="T8" fmla="*/ 28 w 40"/>
                <a:gd name="T9" fmla="*/ 43 h 43"/>
                <a:gd name="T10" fmla="*/ 28 w 40"/>
                <a:gd name="T11" fmla="*/ 39 h 43"/>
                <a:gd name="T12" fmla="*/ 17 w 40"/>
                <a:gd name="T13" fmla="*/ 43 h 43"/>
                <a:gd name="T14" fmla="*/ 4 w 40"/>
                <a:gd name="T15" fmla="*/ 38 h 43"/>
                <a:gd name="T16" fmla="*/ 0 w 40"/>
                <a:gd name="T17" fmla="*/ 27 h 43"/>
                <a:gd name="T18" fmla="*/ 0 w 40"/>
                <a:gd name="T19" fmla="*/ 0 h 43"/>
                <a:gd name="T20" fmla="*/ 12 w 40"/>
                <a:gd name="T21" fmla="*/ 0 h 43"/>
                <a:gd name="T22" fmla="*/ 12 w 40"/>
                <a:gd name="T23" fmla="*/ 24 h 43"/>
                <a:gd name="T24" fmla="*/ 15 w 40"/>
                <a:gd name="T25" fmla="*/ 30 h 43"/>
                <a:gd name="T26" fmla="*/ 21 w 40"/>
                <a:gd name="T27" fmla="*/ 33 h 43"/>
                <a:gd name="T28" fmla="*/ 28 w 40"/>
                <a:gd name="T2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28" y="28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42"/>
                    <a:pt x="21" y="43"/>
                    <a:pt x="17" y="43"/>
                  </a:cubicBezTo>
                  <a:cubicBezTo>
                    <a:pt x="12" y="43"/>
                    <a:pt x="7" y="41"/>
                    <a:pt x="4" y="38"/>
                  </a:cubicBezTo>
                  <a:cubicBezTo>
                    <a:pt x="2" y="35"/>
                    <a:pt x="0" y="31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6"/>
                    <a:pt x="13" y="29"/>
                    <a:pt x="15" y="30"/>
                  </a:cubicBezTo>
                  <a:cubicBezTo>
                    <a:pt x="16" y="32"/>
                    <a:pt x="18" y="33"/>
                    <a:pt x="21" y="33"/>
                  </a:cubicBezTo>
                  <a:cubicBezTo>
                    <a:pt x="24" y="33"/>
                    <a:pt x="26" y="31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478463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19"/>
            <p:cNvSpPr>
              <a:spLocks noEditPoints="1"/>
            </p:cNvSpPr>
            <p:nvPr/>
          </p:nvSpPr>
          <p:spPr bwMode="auto">
            <a:xfrm>
              <a:off x="5581650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20"/>
            <p:cNvSpPr>
              <a:spLocks noEditPoints="1"/>
            </p:cNvSpPr>
            <p:nvPr/>
          </p:nvSpPr>
          <p:spPr bwMode="auto">
            <a:xfrm>
              <a:off x="5640388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5788025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3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22"/>
            <p:cNvSpPr>
              <a:spLocks noEditPoints="1"/>
            </p:cNvSpPr>
            <p:nvPr/>
          </p:nvSpPr>
          <p:spPr bwMode="auto">
            <a:xfrm>
              <a:off x="6011863" y="3668712"/>
              <a:ext cx="120650" cy="174625"/>
            </a:xfrm>
            <a:custGeom>
              <a:avLst/>
              <a:gdLst>
                <a:gd name="T0" fmla="*/ 0 w 43"/>
                <a:gd name="T1" fmla="*/ 62 h 62"/>
                <a:gd name="T2" fmla="*/ 0 w 43"/>
                <a:gd name="T3" fmla="*/ 1 h 62"/>
                <a:gd name="T4" fmla="*/ 12 w 43"/>
                <a:gd name="T5" fmla="*/ 0 h 62"/>
                <a:gd name="T6" fmla="*/ 12 w 43"/>
                <a:gd name="T7" fmla="*/ 3 h 62"/>
                <a:gd name="T8" fmla="*/ 22 w 43"/>
                <a:gd name="T9" fmla="*/ 0 h 62"/>
                <a:gd name="T10" fmla="*/ 38 w 43"/>
                <a:gd name="T11" fmla="*/ 6 h 62"/>
                <a:gd name="T12" fmla="*/ 43 w 43"/>
                <a:gd name="T13" fmla="*/ 21 h 62"/>
                <a:gd name="T14" fmla="*/ 38 w 43"/>
                <a:gd name="T15" fmla="*/ 37 h 62"/>
                <a:gd name="T16" fmla="*/ 22 w 43"/>
                <a:gd name="T17" fmla="*/ 43 h 62"/>
                <a:gd name="T18" fmla="*/ 12 w 43"/>
                <a:gd name="T19" fmla="*/ 40 h 62"/>
                <a:gd name="T20" fmla="*/ 12 w 43"/>
                <a:gd name="T21" fmla="*/ 62 h 62"/>
                <a:gd name="T22" fmla="*/ 0 w 43"/>
                <a:gd name="T23" fmla="*/ 62 h 62"/>
                <a:gd name="T24" fmla="*/ 12 w 43"/>
                <a:gd name="T25" fmla="*/ 17 h 62"/>
                <a:gd name="T26" fmla="*/ 12 w 43"/>
                <a:gd name="T27" fmla="*/ 25 h 62"/>
                <a:gd name="T28" fmla="*/ 21 w 43"/>
                <a:gd name="T29" fmla="*/ 33 h 62"/>
                <a:gd name="T30" fmla="*/ 33 w 43"/>
                <a:gd name="T31" fmla="*/ 22 h 62"/>
                <a:gd name="T32" fmla="*/ 21 w 43"/>
                <a:gd name="T33" fmla="*/ 10 h 62"/>
                <a:gd name="T34" fmla="*/ 12 w 43"/>
                <a:gd name="T3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2">
                  <a:moveTo>
                    <a:pt x="0" y="6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1"/>
                    <a:pt x="19" y="0"/>
                    <a:pt x="22" y="0"/>
                  </a:cubicBezTo>
                  <a:cubicBezTo>
                    <a:pt x="28" y="0"/>
                    <a:pt x="34" y="2"/>
                    <a:pt x="38" y="6"/>
                  </a:cubicBezTo>
                  <a:cubicBezTo>
                    <a:pt x="42" y="10"/>
                    <a:pt x="43" y="16"/>
                    <a:pt x="43" y="21"/>
                  </a:cubicBezTo>
                  <a:cubicBezTo>
                    <a:pt x="43" y="27"/>
                    <a:pt x="42" y="32"/>
                    <a:pt x="38" y="37"/>
                  </a:cubicBezTo>
                  <a:cubicBezTo>
                    <a:pt x="34" y="41"/>
                    <a:pt x="28" y="43"/>
                    <a:pt x="22" y="43"/>
                  </a:cubicBezTo>
                  <a:cubicBezTo>
                    <a:pt x="17" y="43"/>
                    <a:pt x="14" y="42"/>
                    <a:pt x="12" y="40"/>
                  </a:cubicBezTo>
                  <a:cubicBezTo>
                    <a:pt x="12" y="62"/>
                    <a:pt x="12" y="62"/>
                    <a:pt x="12" y="62"/>
                  </a:cubicBezTo>
                  <a:lnTo>
                    <a:pt x="0" y="62"/>
                  </a:lnTo>
                  <a:close/>
                  <a:moveTo>
                    <a:pt x="12" y="17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3" y="29"/>
                    <a:pt x="16" y="32"/>
                    <a:pt x="21" y="33"/>
                  </a:cubicBezTo>
                  <a:cubicBezTo>
                    <a:pt x="28" y="33"/>
                    <a:pt x="32" y="29"/>
                    <a:pt x="33" y="22"/>
                  </a:cubicBezTo>
                  <a:cubicBezTo>
                    <a:pt x="33" y="14"/>
                    <a:pt x="29" y="10"/>
                    <a:pt x="21" y="10"/>
                  </a:cubicBezTo>
                  <a:cubicBezTo>
                    <a:pt x="16" y="10"/>
                    <a:pt x="13" y="13"/>
                    <a:pt x="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6154738" y="3668712"/>
              <a:ext cx="77788" cy="120650"/>
            </a:xfrm>
            <a:custGeom>
              <a:avLst/>
              <a:gdLst>
                <a:gd name="T0" fmla="*/ 12 w 28"/>
                <a:gd name="T1" fmla="*/ 4 h 43"/>
                <a:gd name="T2" fmla="*/ 24 w 28"/>
                <a:gd name="T3" fmla="*/ 0 h 43"/>
                <a:gd name="T4" fmla="*/ 28 w 28"/>
                <a:gd name="T5" fmla="*/ 0 h 43"/>
                <a:gd name="T6" fmla="*/ 26 w 28"/>
                <a:gd name="T7" fmla="*/ 12 h 43"/>
                <a:gd name="T8" fmla="*/ 20 w 28"/>
                <a:gd name="T9" fmla="*/ 10 h 43"/>
                <a:gd name="T10" fmla="*/ 12 w 28"/>
                <a:gd name="T11" fmla="*/ 16 h 43"/>
                <a:gd name="T12" fmla="*/ 12 w 28"/>
                <a:gd name="T13" fmla="*/ 43 h 43"/>
                <a:gd name="T14" fmla="*/ 0 w 28"/>
                <a:gd name="T15" fmla="*/ 43 h 43"/>
                <a:gd name="T16" fmla="*/ 0 w 28"/>
                <a:gd name="T17" fmla="*/ 1 h 43"/>
                <a:gd name="T18" fmla="*/ 12 w 28"/>
                <a:gd name="T19" fmla="*/ 0 h 43"/>
                <a:gd name="T20" fmla="*/ 12 w 28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3">
                  <a:moveTo>
                    <a:pt x="12" y="4"/>
                  </a:moveTo>
                  <a:cubicBezTo>
                    <a:pt x="16" y="1"/>
                    <a:pt x="19" y="0"/>
                    <a:pt x="24" y="0"/>
                  </a:cubicBezTo>
                  <a:cubicBezTo>
                    <a:pt x="25" y="0"/>
                    <a:pt x="27" y="0"/>
                    <a:pt x="28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2" y="10"/>
                    <a:pt x="20" y="10"/>
                  </a:cubicBezTo>
                  <a:cubicBezTo>
                    <a:pt x="17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24"/>
            <p:cNvSpPr>
              <a:spLocks noEditPoints="1"/>
            </p:cNvSpPr>
            <p:nvPr/>
          </p:nvSpPr>
          <p:spPr bwMode="auto">
            <a:xfrm>
              <a:off x="6249988" y="3668712"/>
              <a:ext cx="115888" cy="120650"/>
            </a:xfrm>
            <a:custGeom>
              <a:avLst/>
              <a:gdLst>
                <a:gd name="T0" fmla="*/ 0 w 42"/>
                <a:gd name="T1" fmla="*/ 21 h 43"/>
                <a:gd name="T2" fmla="*/ 6 w 42"/>
                <a:gd name="T3" fmla="*/ 6 h 43"/>
                <a:gd name="T4" fmla="*/ 21 w 42"/>
                <a:gd name="T5" fmla="*/ 0 h 43"/>
                <a:gd name="T6" fmla="*/ 37 w 42"/>
                <a:gd name="T7" fmla="*/ 6 h 43"/>
                <a:gd name="T8" fmla="*/ 42 w 42"/>
                <a:gd name="T9" fmla="*/ 21 h 43"/>
                <a:gd name="T10" fmla="*/ 42 w 42"/>
                <a:gd name="T11" fmla="*/ 26 h 43"/>
                <a:gd name="T12" fmla="*/ 12 w 42"/>
                <a:gd name="T13" fmla="*/ 26 h 43"/>
                <a:gd name="T14" fmla="*/ 15 w 42"/>
                <a:gd name="T15" fmla="*/ 31 h 43"/>
                <a:gd name="T16" fmla="*/ 21 w 42"/>
                <a:gd name="T17" fmla="*/ 33 h 43"/>
                <a:gd name="T18" fmla="*/ 32 w 42"/>
                <a:gd name="T19" fmla="*/ 30 h 43"/>
                <a:gd name="T20" fmla="*/ 39 w 42"/>
                <a:gd name="T21" fmla="*/ 37 h 43"/>
                <a:gd name="T22" fmla="*/ 21 w 42"/>
                <a:gd name="T23" fmla="*/ 43 h 43"/>
                <a:gd name="T24" fmla="*/ 6 w 42"/>
                <a:gd name="T25" fmla="*/ 37 h 43"/>
                <a:gd name="T26" fmla="*/ 0 w 42"/>
                <a:gd name="T27" fmla="*/ 21 h 43"/>
                <a:gd name="T28" fmla="*/ 27 w 42"/>
                <a:gd name="T29" fmla="*/ 12 h 43"/>
                <a:gd name="T30" fmla="*/ 21 w 42"/>
                <a:gd name="T31" fmla="*/ 10 h 43"/>
                <a:gd name="T32" fmla="*/ 15 w 42"/>
                <a:gd name="T33" fmla="*/ 12 h 43"/>
                <a:gd name="T34" fmla="*/ 13 w 42"/>
                <a:gd name="T35" fmla="*/ 17 h 43"/>
                <a:gd name="T36" fmla="*/ 30 w 42"/>
                <a:gd name="T37" fmla="*/ 17 h 43"/>
                <a:gd name="T38" fmla="*/ 27 w 42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5"/>
                    <a:pt x="42" y="21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8"/>
                    <a:pt x="14" y="30"/>
                    <a:pt x="15" y="31"/>
                  </a:cubicBezTo>
                  <a:cubicBezTo>
                    <a:pt x="17" y="33"/>
                    <a:pt x="19" y="33"/>
                    <a:pt x="21" y="33"/>
                  </a:cubicBezTo>
                  <a:cubicBezTo>
                    <a:pt x="25" y="33"/>
                    <a:pt x="29" y="32"/>
                    <a:pt x="32" y="30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6" y="41"/>
                    <a:pt x="30" y="43"/>
                    <a:pt x="21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4" y="10"/>
                    <a:pt x="21" y="10"/>
                  </a:cubicBezTo>
                  <a:cubicBezTo>
                    <a:pt x="19" y="10"/>
                    <a:pt x="17" y="10"/>
                    <a:pt x="15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29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6389688" y="3665537"/>
              <a:ext cx="92075" cy="127000"/>
            </a:xfrm>
            <a:custGeom>
              <a:avLst/>
              <a:gdLst>
                <a:gd name="T0" fmla="*/ 26 w 33"/>
                <a:gd name="T1" fmla="*/ 2 h 45"/>
                <a:gd name="T2" fmla="*/ 33 w 33"/>
                <a:gd name="T3" fmla="*/ 6 h 45"/>
                <a:gd name="T4" fmla="*/ 26 w 33"/>
                <a:gd name="T5" fmla="*/ 14 h 45"/>
                <a:gd name="T6" fmla="*/ 19 w 33"/>
                <a:gd name="T7" fmla="*/ 10 h 45"/>
                <a:gd name="T8" fmla="*/ 13 w 33"/>
                <a:gd name="T9" fmla="*/ 12 h 45"/>
                <a:gd name="T10" fmla="*/ 13 w 33"/>
                <a:gd name="T11" fmla="*/ 15 h 45"/>
                <a:gd name="T12" fmla="*/ 19 w 33"/>
                <a:gd name="T13" fmla="*/ 17 h 45"/>
                <a:gd name="T14" fmla="*/ 29 w 33"/>
                <a:gd name="T15" fmla="*/ 21 h 45"/>
                <a:gd name="T16" fmla="*/ 33 w 33"/>
                <a:gd name="T17" fmla="*/ 32 h 45"/>
                <a:gd name="T18" fmla="*/ 29 w 33"/>
                <a:gd name="T19" fmla="*/ 41 h 45"/>
                <a:gd name="T20" fmla="*/ 17 w 33"/>
                <a:gd name="T21" fmla="*/ 45 h 45"/>
                <a:gd name="T22" fmla="*/ 7 w 33"/>
                <a:gd name="T23" fmla="*/ 43 h 45"/>
                <a:gd name="T24" fmla="*/ 0 w 33"/>
                <a:gd name="T25" fmla="*/ 38 h 45"/>
                <a:gd name="T26" fmla="*/ 7 w 33"/>
                <a:gd name="T27" fmla="*/ 31 h 45"/>
                <a:gd name="T28" fmla="*/ 16 w 33"/>
                <a:gd name="T29" fmla="*/ 35 h 45"/>
                <a:gd name="T30" fmla="*/ 22 w 33"/>
                <a:gd name="T31" fmla="*/ 33 h 45"/>
                <a:gd name="T32" fmla="*/ 23 w 33"/>
                <a:gd name="T33" fmla="*/ 30 h 45"/>
                <a:gd name="T34" fmla="*/ 16 w 33"/>
                <a:gd name="T35" fmla="*/ 28 h 45"/>
                <a:gd name="T36" fmla="*/ 6 w 33"/>
                <a:gd name="T37" fmla="*/ 24 h 45"/>
                <a:gd name="T38" fmla="*/ 2 w 33"/>
                <a:gd name="T39" fmla="*/ 14 h 45"/>
                <a:gd name="T40" fmla="*/ 7 w 33"/>
                <a:gd name="T41" fmla="*/ 4 h 45"/>
                <a:gd name="T42" fmla="*/ 17 w 33"/>
                <a:gd name="T43" fmla="*/ 0 h 45"/>
                <a:gd name="T44" fmla="*/ 26 w 33"/>
                <a:gd name="T45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45">
                  <a:moveTo>
                    <a:pt x="26" y="2"/>
                  </a:moveTo>
                  <a:cubicBezTo>
                    <a:pt x="29" y="3"/>
                    <a:pt x="31" y="4"/>
                    <a:pt x="33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4" y="12"/>
                    <a:pt x="22" y="10"/>
                    <a:pt x="19" y="10"/>
                  </a:cubicBezTo>
                  <a:cubicBezTo>
                    <a:pt x="16" y="10"/>
                    <a:pt x="14" y="11"/>
                    <a:pt x="13" y="12"/>
                  </a:cubicBezTo>
                  <a:cubicBezTo>
                    <a:pt x="12" y="13"/>
                    <a:pt x="12" y="14"/>
                    <a:pt x="13" y="15"/>
                  </a:cubicBezTo>
                  <a:cubicBezTo>
                    <a:pt x="14" y="16"/>
                    <a:pt x="16" y="17"/>
                    <a:pt x="19" y="17"/>
                  </a:cubicBezTo>
                  <a:cubicBezTo>
                    <a:pt x="23" y="18"/>
                    <a:pt x="27" y="19"/>
                    <a:pt x="29" y="21"/>
                  </a:cubicBezTo>
                  <a:cubicBezTo>
                    <a:pt x="32" y="23"/>
                    <a:pt x="33" y="27"/>
                    <a:pt x="33" y="32"/>
                  </a:cubicBezTo>
                  <a:cubicBezTo>
                    <a:pt x="33" y="36"/>
                    <a:pt x="32" y="39"/>
                    <a:pt x="29" y="41"/>
                  </a:cubicBezTo>
                  <a:cubicBezTo>
                    <a:pt x="25" y="44"/>
                    <a:pt x="21" y="45"/>
                    <a:pt x="17" y="45"/>
                  </a:cubicBezTo>
                  <a:cubicBezTo>
                    <a:pt x="13" y="45"/>
                    <a:pt x="10" y="44"/>
                    <a:pt x="7" y="43"/>
                  </a:cubicBezTo>
                  <a:cubicBezTo>
                    <a:pt x="4" y="42"/>
                    <a:pt x="2" y="40"/>
                    <a:pt x="0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3"/>
                    <a:pt x="12" y="34"/>
                    <a:pt x="16" y="35"/>
                  </a:cubicBezTo>
                  <a:cubicBezTo>
                    <a:pt x="19" y="35"/>
                    <a:pt x="21" y="34"/>
                    <a:pt x="22" y="33"/>
                  </a:cubicBezTo>
                  <a:cubicBezTo>
                    <a:pt x="23" y="32"/>
                    <a:pt x="23" y="31"/>
                    <a:pt x="23" y="30"/>
                  </a:cubicBezTo>
                  <a:cubicBezTo>
                    <a:pt x="22" y="29"/>
                    <a:pt x="20" y="28"/>
                    <a:pt x="16" y="28"/>
                  </a:cubicBezTo>
                  <a:cubicBezTo>
                    <a:pt x="12" y="27"/>
                    <a:pt x="9" y="26"/>
                    <a:pt x="6" y="24"/>
                  </a:cubicBezTo>
                  <a:cubicBezTo>
                    <a:pt x="3" y="22"/>
                    <a:pt x="2" y="19"/>
                    <a:pt x="2" y="14"/>
                  </a:cubicBezTo>
                  <a:cubicBezTo>
                    <a:pt x="2" y="10"/>
                    <a:pt x="3" y="6"/>
                    <a:pt x="7" y="4"/>
                  </a:cubicBezTo>
                  <a:cubicBezTo>
                    <a:pt x="10" y="2"/>
                    <a:pt x="13" y="0"/>
                    <a:pt x="17" y="0"/>
                  </a:cubicBezTo>
                  <a:cubicBezTo>
                    <a:pt x="21" y="0"/>
                    <a:pt x="24" y="1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26"/>
            <p:cNvSpPr>
              <a:spLocks noEditPoints="1"/>
            </p:cNvSpPr>
            <p:nvPr/>
          </p:nvSpPr>
          <p:spPr bwMode="auto">
            <a:xfrm>
              <a:off x="650081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7" y="33"/>
                    <a:pt x="19" y="33"/>
                    <a:pt x="22" y="33"/>
                  </a:cubicBezTo>
                  <a:cubicBezTo>
                    <a:pt x="26" y="33"/>
                    <a:pt x="29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19" y="10"/>
                    <a:pt x="17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6645275" y="3668712"/>
              <a:ext cx="112713" cy="120650"/>
            </a:xfrm>
            <a:custGeom>
              <a:avLst/>
              <a:gdLst>
                <a:gd name="T0" fmla="*/ 12 w 40"/>
                <a:gd name="T1" fmla="*/ 15 h 43"/>
                <a:gd name="T2" fmla="*/ 12 w 40"/>
                <a:gd name="T3" fmla="*/ 43 h 43"/>
                <a:gd name="T4" fmla="*/ 0 w 40"/>
                <a:gd name="T5" fmla="*/ 43 h 43"/>
                <a:gd name="T6" fmla="*/ 0 w 40"/>
                <a:gd name="T7" fmla="*/ 1 h 43"/>
                <a:gd name="T8" fmla="*/ 12 w 40"/>
                <a:gd name="T9" fmla="*/ 0 h 43"/>
                <a:gd name="T10" fmla="*/ 12 w 40"/>
                <a:gd name="T11" fmla="*/ 4 h 43"/>
                <a:gd name="T12" fmla="*/ 23 w 40"/>
                <a:gd name="T13" fmla="*/ 0 h 43"/>
                <a:gd name="T14" fmla="*/ 36 w 40"/>
                <a:gd name="T15" fmla="*/ 5 h 43"/>
                <a:gd name="T16" fmla="*/ 40 w 40"/>
                <a:gd name="T17" fmla="*/ 16 h 43"/>
                <a:gd name="T18" fmla="*/ 40 w 40"/>
                <a:gd name="T19" fmla="*/ 43 h 43"/>
                <a:gd name="T20" fmla="*/ 28 w 40"/>
                <a:gd name="T21" fmla="*/ 43 h 43"/>
                <a:gd name="T22" fmla="*/ 28 w 40"/>
                <a:gd name="T23" fmla="*/ 19 h 43"/>
                <a:gd name="T24" fmla="*/ 26 w 40"/>
                <a:gd name="T25" fmla="*/ 12 h 43"/>
                <a:gd name="T26" fmla="*/ 19 w 40"/>
                <a:gd name="T27" fmla="*/ 10 h 43"/>
                <a:gd name="T28" fmla="*/ 12 w 40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8"/>
                    <a:pt x="40" y="12"/>
                    <a:pt x="40" y="1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67770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0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19" y="44"/>
                    <a:pt x="20" y="45"/>
                  </a:cubicBezTo>
                  <a:cubicBezTo>
                    <a:pt x="21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29"/>
            <p:cNvSpPr>
              <a:spLocks noEditPoints="1"/>
            </p:cNvSpPr>
            <p:nvPr/>
          </p:nvSpPr>
          <p:spPr bwMode="auto">
            <a:xfrm>
              <a:off x="6875463" y="3668712"/>
              <a:ext cx="107950" cy="120650"/>
            </a:xfrm>
            <a:custGeom>
              <a:avLst/>
              <a:gdLst>
                <a:gd name="T0" fmla="*/ 3 w 39"/>
                <a:gd name="T1" fmla="*/ 5 h 43"/>
                <a:gd name="T2" fmla="*/ 22 w 39"/>
                <a:gd name="T3" fmla="*/ 0 h 43"/>
                <a:gd name="T4" fmla="*/ 35 w 39"/>
                <a:gd name="T5" fmla="*/ 4 h 43"/>
                <a:gd name="T6" fmla="*/ 39 w 39"/>
                <a:gd name="T7" fmla="*/ 17 h 43"/>
                <a:gd name="T8" fmla="*/ 39 w 39"/>
                <a:gd name="T9" fmla="*/ 43 h 43"/>
                <a:gd name="T10" fmla="*/ 27 w 39"/>
                <a:gd name="T11" fmla="*/ 43 h 43"/>
                <a:gd name="T12" fmla="*/ 27 w 39"/>
                <a:gd name="T13" fmla="*/ 40 h 43"/>
                <a:gd name="T14" fmla="*/ 18 w 39"/>
                <a:gd name="T15" fmla="*/ 43 h 43"/>
                <a:gd name="T16" fmla="*/ 5 w 39"/>
                <a:gd name="T17" fmla="*/ 39 h 43"/>
                <a:gd name="T18" fmla="*/ 0 w 39"/>
                <a:gd name="T19" fmla="*/ 29 h 43"/>
                <a:gd name="T20" fmla="*/ 4 w 39"/>
                <a:gd name="T21" fmla="*/ 18 h 43"/>
                <a:gd name="T22" fmla="*/ 18 w 39"/>
                <a:gd name="T23" fmla="*/ 14 h 43"/>
                <a:gd name="T24" fmla="*/ 27 w 39"/>
                <a:gd name="T25" fmla="*/ 16 h 43"/>
                <a:gd name="T26" fmla="*/ 27 w 39"/>
                <a:gd name="T27" fmla="*/ 15 h 43"/>
                <a:gd name="T28" fmla="*/ 20 w 39"/>
                <a:gd name="T29" fmla="*/ 10 h 43"/>
                <a:gd name="T30" fmla="*/ 8 w 39"/>
                <a:gd name="T31" fmla="*/ 12 h 43"/>
                <a:gd name="T32" fmla="*/ 3 w 39"/>
                <a:gd name="T33" fmla="*/ 5 h 43"/>
                <a:gd name="T34" fmla="*/ 27 w 39"/>
                <a:gd name="T35" fmla="*/ 30 h 43"/>
                <a:gd name="T36" fmla="*/ 27 w 39"/>
                <a:gd name="T37" fmla="*/ 25 h 43"/>
                <a:gd name="T38" fmla="*/ 19 w 39"/>
                <a:gd name="T39" fmla="*/ 22 h 43"/>
                <a:gd name="T40" fmla="*/ 11 w 39"/>
                <a:gd name="T41" fmla="*/ 28 h 43"/>
                <a:gd name="T42" fmla="*/ 19 w 39"/>
                <a:gd name="T43" fmla="*/ 34 h 43"/>
                <a:gd name="T44" fmla="*/ 27 w 39"/>
                <a:gd name="T4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43">
                  <a:moveTo>
                    <a:pt x="3" y="5"/>
                  </a:moveTo>
                  <a:cubicBezTo>
                    <a:pt x="9" y="1"/>
                    <a:pt x="15" y="0"/>
                    <a:pt x="22" y="0"/>
                  </a:cubicBezTo>
                  <a:cubicBezTo>
                    <a:pt x="28" y="0"/>
                    <a:pt x="32" y="1"/>
                    <a:pt x="35" y="4"/>
                  </a:cubicBezTo>
                  <a:cubicBezTo>
                    <a:pt x="38" y="7"/>
                    <a:pt x="39" y="11"/>
                    <a:pt x="39" y="17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4" y="42"/>
                    <a:pt x="21" y="43"/>
                    <a:pt x="18" y="43"/>
                  </a:cubicBezTo>
                  <a:cubicBezTo>
                    <a:pt x="12" y="43"/>
                    <a:pt x="8" y="42"/>
                    <a:pt x="5" y="39"/>
                  </a:cubicBezTo>
                  <a:cubicBezTo>
                    <a:pt x="2" y="37"/>
                    <a:pt x="0" y="34"/>
                    <a:pt x="0" y="29"/>
                  </a:cubicBezTo>
                  <a:cubicBezTo>
                    <a:pt x="0" y="25"/>
                    <a:pt x="2" y="22"/>
                    <a:pt x="4" y="18"/>
                  </a:cubicBezTo>
                  <a:cubicBezTo>
                    <a:pt x="7" y="15"/>
                    <a:pt x="12" y="14"/>
                    <a:pt x="18" y="14"/>
                  </a:cubicBezTo>
                  <a:cubicBezTo>
                    <a:pt x="21" y="14"/>
                    <a:pt x="24" y="14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2"/>
                    <a:pt x="25" y="10"/>
                    <a:pt x="20" y="10"/>
                  </a:cubicBezTo>
                  <a:cubicBezTo>
                    <a:pt x="15" y="10"/>
                    <a:pt x="11" y="11"/>
                    <a:pt x="8" y="12"/>
                  </a:cubicBezTo>
                  <a:lnTo>
                    <a:pt x="3" y="5"/>
                  </a:lnTo>
                  <a:close/>
                  <a:moveTo>
                    <a:pt x="27" y="30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6" y="23"/>
                    <a:pt x="23" y="22"/>
                    <a:pt x="19" y="22"/>
                  </a:cubicBezTo>
                  <a:cubicBezTo>
                    <a:pt x="14" y="22"/>
                    <a:pt x="11" y="24"/>
                    <a:pt x="11" y="28"/>
                  </a:cubicBezTo>
                  <a:cubicBezTo>
                    <a:pt x="11" y="31"/>
                    <a:pt x="14" y="33"/>
                    <a:pt x="19" y="34"/>
                  </a:cubicBezTo>
                  <a:cubicBezTo>
                    <a:pt x="23" y="34"/>
                    <a:pt x="26" y="32"/>
                    <a:pt x="2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70056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31"/>
            <p:cNvSpPr>
              <a:spLocks noEditPoints="1"/>
            </p:cNvSpPr>
            <p:nvPr/>
          </p:nvSpPr>
          <p:spPr bwMode="auto">
            <a:xfrm>
              <a:off x="7108825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7167563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7315200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4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26" name="Rectangle 736"/>
          <p:cNvSpPr>
            <a:spLocks noChangeArrowheads="1"/>
          </p:cNvSpPr>
          <p:nvPr userDrawn="1"/>
        </p:nvSpPr>
        <p:spPr bwMode="auto">
          <a:xfrm>
            <a:off x="8280473" y="530225"/>
            <a:ext cx="187260" cy="192088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188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991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985" r:id="rId10"/>
    <p:sldLayoutId id="2147483752" r:id="rId11"/>
    <p:sldLayoutId id="2147483753" r:id="rId12"/>
    <p:sldLayoutId id="2147483725" r:id="rId13"/>
    <p:sldLayoutId id="2147483726" r:id="rId14"/>
    <p:sldLayoutId id="2147483727" r:id="rId15"/>
    <p:sldLayoutId id="2147483670" r:id="rId16"/>
    <p:sldLayoutId id="2147483715" r:id="rId17"/>
    <p:sldLayoutId id="2147483674" r:id="rId18"/>
    <p:sldLayoutId id="2147483680" r:id="rId19"/>
    <p:sldLayoutId id="2147483677" r:id="rId20"/>
    <p:sldLayoutId id="2147483671" r:id="rId21"/>
    <p:sldLayoutId id="2147483690" r:id="rId22"/>
    <p:sldLayoutId id="2147483694" r:id="rId23"/>
    <p:sldLayoutId id="2147483695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886575" y="0"/>
            <a:ext cx="2257425" cy="1758951"/>
            <a:chOff x="7342585" y="0"/>
            <a:chExt cx="1801415" cy="1758951"/>
          </a:xfrm>
        </p:grpSpPr>
        <p:sp>
          <p:nvSpPr>
            <p:cNvPr id="41" name="Rectangle 686"/>
            <p:cNvSpPr>
              <a:spLocks noChangeArrowheads="1"/>
            </p:cNvSpPr>
            <p:nvPr/>
          </p:nvSpPr>
          <p:spPr bwMode="auto">
            <a:xfrm>
              <a:off x="7342585" y="0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697"/>
            <p:cNvSpPr>
              <a:spLocks noChangeArrowheads="1"/>
            </p:cNvSpPr>
            <p:nvPr/>
          </p:nvSpPr>
          <p:spPr bwMode="auto">
            <a:xfrm>
              <a:off x="7580710" y="261938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699"/>
            <p:cNvSpPr>
              <a:spLocks noChangeArrowheads="1"/>
            </p:cNvSpPr>
            <p:nvPr/>
          </p:nvSpPr>
          <p:spPr bwMode="auto">
            <a:xfrm>
              <a:off x="7580710" y="784225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707"/>
            <p:cNvSpPr>
              <a:spLocks noChangeArrowheads="1"/>
            </p:cNvSpPr>
            <p:nvPr/>
          </p:nvSpPr>
          <p:spPr bwMode="auto">
            <a:xfrm>
              <a:off x="7816454" y="0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708"/>
            <p:cNvSpPr>
              <a:spLocks noChangeArrowheads="1"/>
            </p:cNvSpPr>
            <p:nvPr/>
          </p:nvSpPr>
          <p:spPr bwMode="auto">
            <a:xfrm>
              <a:off x="7816454" y="261938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709"/>
            <p:cNvSpPr>
              <a:spLocks noChangeArrowheads="1"/>
            </p:cNvSpPr>
            <p:nvPr/>
          </p:nvSpPr>
          <p:spPr bwMode="auto">
            <a:xfrm>
              <a:off x="7816454" y="520700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710"/>
            <p:cNvSpPr>
              <a:spLocks noChangeArrowheads="1"/>
            </p:cNvSpPr>
            <p:nvPr/>
          </p:nvSpPr>
          <p:spPr bwMode="auto">
            <a:xfrm>
              <a:off x="7816454" y="784225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711"/>
            <p:cNvSpPr>
              <a:spLocks noChangeArrowheads="1"/>
            </p:cNvSpPr>
            <p:nvPr/>
          </p:nvSpPr>
          <p:spPr bwMode="auto">
            <a:xfrm>
              <a:off x="7816454" y="1046163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721"/>
            <p:cNvSpPr>
              <a:spLocks noChangeArrowheads="1"/>
            </p:cNvSpPr>
            <p:nvPr/>
          </p:nvSpPr>
          <p:spPr bwMode="auto">
            <a:xfrm>
              <a:off x="8054579" y="0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723"/>
            <p:cNvSpPr>
              <a:spLocks noChangeArrowheads="1"/>
            </p:cNvSpPr>
            <p:nvPr/>
          </p:nvSpPr>
          <p:spPr bwMode="auto">
            <a:xfrm>
              <a:off x="8054579" y="520700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725"/>
            <p:cNvSpPr>
              <a:spLocks noChangeArrowheads="1"/>
            </p:cNvSpPr>
            <p:nvPr/>
          </p:nvSpPr>
          <p:spPr bwMode="auto">
            <a:xfrm>
              <a:off x="8054579" y="1046163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734"/>
            <p:cNvSpPr>
              <a:spLocks noChangeArrowheads="1"/>
            </p:cNvSpPr>
            <p:nvPr/>
          </p:nvSpPr>
          <p:spPr bwMode="auto">
            <a:xfrm>
              <a:off x="8289131" y="0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735"/>
            <p:cNvSpPr>
              <a:spLocks noChangeArrowheads="1"/>
            </p:cNvSpPr>
            <p:nvPr/>
          </p:nvSpPr>
          <p:spPr bwMode="auto">
            <a:xfrm>
              <a:off x="8289131" y="261938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736"/>
            <p:cNvSpPr>
              <a:spLocks noChangeArrowheads="1"/>
            </p:cNvSpPr>
            <p:nvPr/>
          </p:nvSpPr>
          <p:spPr bwMode="auto">
            <a:xfrm>
              <a:off x="8289131" y="520700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737"/>
            <p:cNvSpPr>
              <a:spLocks noChangeArrowheads="1"/>
            </p:cNvSpPr>
            <p:nvPr/>
          </p:nvSpPr>
          <p:spPr bwMode="auto">
            <a:xfrm>
              <a:off x="8289131" y="784225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740"/>
            <p:cNvSpPr>
              <a:spLocks noChangeArrowheads="1"/>
            </p:cNvSpPr>
            <p:nvPr userDrawn="1"/>
          </p:nvSpPr>
          <p:spPr bwMode="auto">
            <a:xfrm>
              <a:off x="8289131" y="1566863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741"/>
            <p:cNvSpPr>
              <a:spLocks noChangeArrowheads="1"/>
            </p:cNvSpPr>
            <p:nvPr/>
          </p:nvSpPr>
          <p:spPr bwMode="auto">
            <a:xfrm>
              <a:off x="8527256" y="0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742"/>
            <p:cNvSpPr>
              <a:spLocks noChangeArrowheads="1"/>
            </p:cNvSpPr>
            <p:nvPr/>
          </p:nvSpPr>
          <p:spPr bwMode="auto">
            <a:xfrm>
              <a:off x="8527256" y="261938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745"/>
            <p:cNvSpPr>
              <a:spLocks noChangeArrowheads="1"/>
            </p:cNvSpPr>
            <p:nvPr/>
          </p:nvSpPr>
          <p:spPr bwMode="auto">
            <a:xfrm>
              <a:off x="8527256" y="1046163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746"/>
            <p:cNvSpPr>
              <a:spLocks noChangeArrowheads="1"/>
            </p:cNvSpPr>
            <p:nvPr userDrawn="1"/>
          </p:nvSpPr>
          <p:spPr bwMode="auto">
            <a:xfrm>
              <a:off x="8527256" y="1304925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750"/>
            <p:cNvSpPr>
              <a:spLocks noChangeArrowheads="1"/>
            </p:cNvSpPr>
            <p:nvPr/>
          </p:nvSpPr>
          <p:spPr bwMode="auto">
            <a:xfrm>
              <a:off x="8765381" y="0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751"/>
            <p:cNvSpPr>
              <a:spLocks noChangeArrowheads="1"/>
            </p:cNvSpPr>
            <p:nvPr/>
          </p:nvSpPr>
          <p:spPr bwMode="auto">
            <a:xfrm>
              <a:off x="8765381" y="261938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54"/>
            <p:cNvSpPr>
              <a:spLocks noChangeArrowheads="1"/>
            </p:cNvSpPr>
            <p:nvPr/>
          </p:nvSpPr>
          <p:spPr bwMode="auto">
            <a:xfrm>
              <a:off x="8765381" y="1046163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761"/>
            <p:cNvSpPr>
              <a:spLocks noChangeArrowheads="1"/>
            </p:cNvSpPr>
            <p:nvPr/>
          </p:nvSpPr>
          <p:spPr bwMode="auto">
            <a:xfrm>
              <a:off x="9001125" y="0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762"/>
            <p:cNvSpPr>
              <a:spLocks noChangeArrowheads="1"/>
            </p:cNvSpPr>
            <p:nvPr/>
          </p:nvSpPr>
          <p:spPr bwMode="auto">
            <a:xfrm>
              <a:off x="9001125" y="261938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763"/>
            <p:cNvSpPr>
              <a:spLocks noChangeArrowheads="1"/>
            </p:cNvSpPr>
            <p:nvPr/>
          </p:nvSpPr>
          <p:spPr bwMode="auto">
            <a:xfrm>
              <a:off x="9001125" y="520700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764"/>
            <p:cNvSpPr>
              <a:spLocks noChangeArrowheads="1"/>
            </p:cNvSpPr>
            <p:nvPr/>
          </p:nvSpPr>
          <p:spPr bwMode="auto">
            <a:xfrm>
              <a:off x="9001125" y="784225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765"/>
            <p:cNvSpPr>
              <a:spLocks noChangeArrowheads="1"/>
            </p:cNvSpPr>
            <p:nvPr/>
          </p:nvSpPr>
          <p:spPr bwMode="auto">
            <a:xfrm>
              <a:off x="9001125" y="1046163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766"/>
            <p:cNvSpPr>
              <a:spLocks noChangeArrowheads="1"/>
            </p:cNvSpPr>
            <p:nvPr userDrawn="1"/>
          </p:nvSpPr>
          <p:spPr bwMode="auto">
            <a:xfrm>
              <a:off x="9001125" y="1304925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67"/>
            <p:cNvSpPr>
              <a:spLocks noChangeArrowheads="1"/>
            </p:cNvSpPr>
            <p:nvPr userDrawn="1"/>
          </p:nvSpPr>
          <p:spPr bwMode="auto">
            <a:xfrm>
              <a:off x="9001125" y="1566863"/>
              <a:ext cx="142875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7250" y="590242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9954"/>
            <a:ext cx="264319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-2" y="-1"/>
            <a:ext cx="1676401" cy="1770063"/>
            <a:chOff x="-1" y="-1"/>
            <a:chExt cx="1319214" cy="1770063"/>
          </a:xfrm>
        </p:grpSpPr>
        <p:sp>
          <p:nvSpPr>
            <p:cNvPr id="129" name="Rectangle 707"/>
            <p:cNvSpPr>
              <a:spLocks noChangeArrowheads="1"/>
            </p:cNvSpPr>
            <p:nvPr userDrawn="1"/>
          </p:nvSpPr>
          <p:spPr bwMode="auto">
            <a:xfrm rot="16200000">
              <a:off x="-23812" y="1603374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721"/>
            <p:cNvSpPr>
              <a:spLocks noChangeArrowheads="1"/>
            </p:cNvSpPr>
            <p:nvPr userDrawn="1"/>
          </p:nvSpPr>
          <p:spPr bwMode="auto">
            <a:xfrm rot="16200000">
              <a:off x="-23813" y="1285874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722"/>
            <p:cNvSpPr>
              <a:spLocks noChangeArrowheads="1"/>
            </p:cNvSpPr>
            <p:nvPr userDrawn="1"/>
          </p:nvSpPr>
          <p:spPr bwMode="auto">
            <a:xfrm rot="16200000">
              <a:off x="173237" y="1285279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751"/>
            <p:cNvSpPr>
              <a:spLocks noChangeArrowheads="1"/>
            </p:cNvSpPr>
            <p:nvPr userDrawn="1"/>
          </p:nvSpPr>
          <p:spPr bwMode="auto">
            <a:xfrm rot="16200000">
              <a:off x="173236" y="337542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761"/>
            <p:cNvSpPr>
              <a:spLocks noChangeArrowheads="1"/>
            </p:cNvSpPr>
            <p:nvPr userDrawn="1"/>
          </p:nvSpPr>
          <p:spPr bwMode="auto">
            <a:xfrm rot="16200000">
              <a:off x="-23813" y="23811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767"/>
            <p:cNvSpPr>
              <a:spLocks noChangeArrowheads="1"/>
            </p:cNvSpPr>
            <p:nvPr userDrawn="1"/>
          </p:nvSpPr>
          <p:spPr bwMode="auto">
            <a:xfrm rot="16200000">
              <a:off x="1151930" y="23216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-1" y="5360988"/>
            <a:ext cx="1409701" cy="1497013"/>
            <a:chOff x="-1" y="5360988"/>
            <a:chExt cx="1090613" cy="1497013"/>
          </a:xfrm>
        </p:grpSpPr>
        <p:sp>
          <p:nvSpPr>
            <p:cNvPr id="180" name="Rectangle 686"/>
            <p:cNvSpPr>
              <a:spLocks noChangeArrowheads="1"/>
            </p:cNvSpPr>
            <p:nvPr userDrawn="1"/>
          </p:nvSpPr>
          <p:spPr bwMode="auto">
            <a:xfrm rot="10800000">
              <a:off x="946546" y="6667501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699"/>
            <p:cNvSpPr>
              <a:spLocks noChangeArrowheads="1"/>
            </p:cNvSpPr>
            <p:nvPr userDrawn="1"/>
          </p:nvSpPr>
          <p:spPr bwMode="auto">
            <a:xfrm rot="10800000">
              <a:off x="709612" y="5883276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711"/>
            <p:cNvSpPr>
              <a:spLocks noChangeArrowheads="1"/>
            </p:cNvSpPr>
            <p:nvPr userDrawn="1"/>
          </p:nvSpPr>
          <p:spPr bwMode="auto">
            <a:xfrm rot="10800000">
              <a:off x="473869" y="5621338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724"/>
            <p:cNvSpPr>
              <a:spLocks noChangeArrowheads="1"/>
            </p:cNvSpPr>
            <p:nvPr userDrawn="1"/>
          </p:nvSpPr>
          <p:spPr bwMode="auto">
            <a:xfrm rot="10800000">
              <a:off x="235744" y="5883276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725"/>
            <p:cNvSpPr>
              <a:spLocks noChangeArrowheads="1"/>
            </p:cNvSpPr>
            <p:nvPr userDrawn="1"/>
          </p:nvSpPr>
          <p:spPr bwMode="auto">
            <a:xfrm rot="10800000">
              <a:off x="235744" y="5621338"/>
              <a:ext cx="142875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734"/>
            <p:cNvSpPr>
              <a:spLocks noChangeArrowheads="1"/>
            </p:cNvSpPr>
            <p:nvPr userDrawn="1"/>
          </p:nvSpPr>
          <p:spPr bwMode="auto">
            <a:xfrm rot="10800000">
              <a:off x="-1" y="6667501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735"/>
            <p:cNvSpPr>
              <a:spLocks noChangeArrowheads="1"/>
            </p:cNvSpPr>
            <p:nvPr userDrawn="1"/>
          </p:nvSpPr>
          <p:spPr bwMode="auto">
            <a:xfrm rot="10800000">
              <a:off x="-1" y="6403975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736"/>
            <p:cNvSpPr>
              <a:spLocks noChangeArrowheads="1"/>
            </p:cNvSpPr>
            <p:nvPr userDrawn="1"/>
          </p:nvSpPr>
          <p:spPr bwMode="auto">
            <a:xfrm rot="10800000">
              <a:off x="-1" y="6145213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738"/>
            <p:cNvSpPr>
              <a:spLocks noChangeArrowheads="1"/>
            </p:cNvSpPr>
            <p:nvPr userDrawn="1"/>
          </p:nvSpPr>
          <p:spPr bwMode="auto">
            <a:xfrm rot="10800000">
              <a:off x="-1" y="5621338"/>
              <a:ext cx="144066" cy="1905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739"/>
            <p:cNvSpPr>
              <a:spLocks noChangeArrowheads="1"/>
            </p:cNvSpPr>
            <p:nvPr userDrawn="1"/>
          </p:nvSpPr>
          <p:spPr bwMode="auto">
            <a:xfrm rot="10800000">
              <a:off x="-1" y="5360988"/>
              <a:ext cx="144066" cy="192088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7715250" y="4419602"/>
            <a:ext cx="1428749" cy="2419350"/>
            <a:chOff x="8021240" y="4419602"/>
            <a:chExt cx="1122759" cy="2419350"/>
          </a:xfrm>
        </p:grpSpPr>
        <p:sp>
          <p:nvSpPr>
            <p:cNvPr id="163" name="Rectangle 686"/>
            <p:cNvSpPr>
              <a:spLocks noChangeArrowheads="1"/>
            </p:cNvSpPr>
            <p:nvPr userDrawn="1"/>
          </p:nvSpPr>
          <p:spPr bwMode="auto">
            <a:xfrm rot="5400000">
              <a:off x="8976518" y="5409408"/>
              <a:ext cx="192088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697"/>
            <p:cNvSpPr>
              <a:spLocks noChangeArrowheads="1"/>
            </p:cNvSpPr>
            <p:nvPr userDrawn="1"/>
          </p:nvSpPr>
          <p:spPr bwMode="auto">
            <a:xfrm rot="5400000">
              <a:off x="8780263" y="5725519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699"/>
            <p:cNvSpPr>
              <a:spLocks noChangeArrowheads="1"/>
            </p:cNvSpPr>
            <p:nvPr userDrawn="1"/>
          </p:nvSpPr>
          <p:spPr bwMode="auto">
            <a:xfrm rot="5400000">
              <a:off x="8389144" y="5726114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07"/>
            <p:cNvSpPr>
              <a:spLocks noChangeArrowheads="1"/>
            </p:cNvSpPr>
            <p:nvPr userDrawn="1"/>
          </p:nvSpPr>
          <p:spPr bwMode="auto">
            <a:xfrm rot="5400000">
              <a:off x="8977312" y="6040439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08"/>
            <p:cNvSpPr>
              <a:spLocks noChangeArrowheads="1"/>
            </p:cNvSpPr>
            <p:nvPr userDrawn="1"/>
          </p:nvSpPr>
          <p:spPr bwMode="auto">
            <a:xfrm rot="5400000">
              <a:off x="8780263" y="60398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09"/>
            <p:cNvSpPr>
              <a:spLocks noChangeArrowheads="1"/>
            </p:cNvSpPr>
            <p:nvPr userDrawn="1"/>
          </p:nvSpPr>
          <p:spPr bwMode="auto">
            <a:xfrm rot="5400000">
              <a:off x="8586192" y="60398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11"/>
            <p:cNvSpPr>
              <a:spLocks noChangeArrowheads="1"/>
            </p:cNvSpPr>
            <p:nvPr userDrawn="1"/>
          </p:nvSpPr>
          <p:spPr bwMode="auto">
            <a:xfrm rot="5400000">
              <a:off x="8192690" y="6040439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21"/>
            <p:cNvSpPr>
              <a:spLocks noChangeArrowheads="1"/>
            </p:cNvSpPr>
            <p:nvPr userDrawn="1"/>
          </p:nvSpPr>
          <p:spPr bwMode="auto">
            <a:xfrm rot="5400000">
              <a:off x="8977312" y="6357939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22"/>
            <p:cNvSpPr>
              <a:spLocks noChangeArrowheads="1"/>
            </p:cNvSpPr>
            <p:nvPr userDrawn="1"/>
          </p:nvSpPr>
          <p:spPr bwMode="auto">
            <a:xfrm rot="5400000">
              <a:off x="8780263" y="63573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24"/>
            <p:cNvSpPr>
              <a:spLocks noChangeArrowheads="1"/>
            </p:cNvSpPr>
            <p:nvPr userDrawn="1"/>
          </p:nvSpPr>
          <p:spPr bwMode="auto">
            <a:xfrm rot="5400000">
              <a:off x="8389144" y="6357939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25"/>
            <p:cNvSpPr>
              <a:spLocks noChangeArrowheads="1"/>
            </p:cNvSpPr>
            <p:nvPr userDrawn="1"/>
          </p:nvSpPr>
          <p:spPr bwMode="auto">
            <a:xfrm rot="5400000">
              <a:off x="8192690" y="6357939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734"/>
            <p:cNvSpPr>
              <a:spLocks noChangeArrowheads="1"/>
            </p:cNvSpPr>
            <p:nvPr userDrawn="1"/>
          </p:nvSpPr>
          <p:spPr bwMode="auto">
            <a:xfrm rot="5400000">
              <a:off x="8976518" y="6671470"/>
              <a:ext cx="192088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35"/>
            <p:cNvSpPr>
              <a:spLocks noChangeArrowheads="1"/>
            </p:cNvSpPr>
            <p:nvPr userDrawn="1"/>
          </p:nvSpPr>
          <p:spPr bwMode="auto">
            <a:xfrm rot="5400000">
              <a:off x="8779469" y="6670875"/>
              <a:ext cx="192088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36"/>
            <p:cNvSpPr>
              <a:spLocks noChangeArrowheads="1"/>
            </p:cNvSpPr>
            <p:nvPr userDrawn="1"/>
          </p:nvSpPr>
          <p:spPr bwMode="auto">
            <a:xfrm rot="5400000">
              <a:off x="8585398" y="6670875"/>
              <a:ext cx="192088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38"/>
            <p:cNvSpPr>
              <a:spLocks noChangeArrowheads="1"/>
            </p:cNvSpPr>
            <p:nvPr userDrawn="1"/>
          </p:nvSpPr>
          <p:spPr bwMode="auto">
            <a:xfrm rot="5400000">
              <a:off x="8191896" y="6671470"/>
              <a:ext cx="192088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39"/>
            <p:cNvSpPr>
              <a:spLocks noChangeArrowheads="1"/>
            </p:cNvSpPr>
            <p:nvPr userDrawn="1"/>
          </p:nvSpPr>
          <p:spPr bwMode="auto">
            <a:xfrm rot="5400000">
              <a:off x="7997229" y="6670875"/>
              <a:ext cx="192088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686"/>
            <p:cNvSpPr>
              <a:spLocks noChangeArrowheads="1"/>
            </p:cNvSpPr>
            <p:nvPr userDrawn="1"/>
          </p:nvSpPr>
          <p:spPr bwMode="auto">
            <a:xfrm rot="5400000">
              <a:off x="8976518" y="4444208"/>
              <a:ext cx="192088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697"/>
            <p:cNvSpPr>
              <a:spLocks noChangeArrowheads="1"/>
            </p:cNvSpPr>
            <p:nvPr userDrawn="1"/>
          </p:nvSpPr>
          <p:spPr bwMode="auto">
            <a:xfrm rot="5400000">
              <a:off x="8780263" y="4760319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707"/>
            <p:cNvSpPr>
              <a:spLocks noChangeArrowheads="1"/>
            </p:cNvSpPr>
            <p:nvPr userDrawn="1"/>
          </p:nvSpPr>
          <p:spPr bwMode="auto">
            <a:xfrm rot="5400000">
              <a:off x="8977312" y="5075239"/>
              <a:ext cx="190500" cy="142875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708"/>
            <p:cNvSpPr>
              <a:spLocks noChangeArrowheads="1"/>
            </p:cNvSpPr>
            <p:nvPr userDrawn="1"/>
          </p:nvSpPr>
          <p:spPr bwMode="auto">
            <a:xfrm rot="5400000">
              <a:off x="8780263" y="50746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709"/>
            <p:cNvSpPr>
              <a:spLocks noChangeArrowheads="1"/>
            </p:cNvSpPr>
            <p:nvPr userDrawn="1"/>
          </p:nvSpPr>
          <p:spPr bwMode="auto">
            <a:xfrm rot="5400000">
              <a:off x="8586192" y="5074644"/>
              <a:ext cx="190500" cy="14406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03" name="Group 102"/>
          <p:cNvGrpSpPr/>
          <p:nvPr userDrawn="1"/>
        </p:nvGrpSpPr>
        <p:grpSpPr>
          <a:xfrm>
            <a:off x="259289" y="6341532"/>
            <a:ext cx="886978" cy="275304"/>
            <a:chOff x="4689475" y="2992437"/>
            <a:chExt cx="2813050" cy="873126"/>
          </a:xfrm>
        </p:grpSpPr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4689475" y="3581400"/>
              <a:ext cx="28130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>
              <a:off x="4691063" y="2995612"/>
              <a:ext cx="469900" cy="473075"/>
            </a:xfrm>
            <a:custGeom>
              <a:avLst/>
              <a:gdLst>
                <a:gd name="T0" fmla="*/ 0 w 168"/>
                <a:gd name="T1" fmla="*/ 0 h 168"/>
                <a:gd name="T2" fmla="*/ 3 w 168"/>
                <a:gd name="T3" fmla="*/ 0 h 168"/>
                <a:gd name="T4" fmla="*/ 85 w 168"/>
                <a:gd name="T5" fmla="*/ 90 h 168"/>
                <a:gd name="T6" fmla="*/ 165 w 168"/>
                <a:gd name="T7" fmla="*/ 0 h 168"/>
                <a:gd name="T8" fmla="*/ 168 w 168"/>
                <a:gd name="T9" fmla="*/ 0 h 168"/>
                <a:gd name="T10" fmla="*/ 168 w 168"/>
                <a:gd name="T11" fmla="*/ 168 h 168"/>
                <a:gd name="T12" fmla="*/ 135 w 168"/>
                <a:gd name="T13" fmla="*/ 168 h 168"/>
                <a:gd name="T14" fmla="*/ 135 w 168"/>
                <a:gd name="T15" fmla="*/ 105 h 168"/>
                <a:gd name="T16" fmla="*/ 136 w 168"/>
                <a:gd name="T17" fmla="*/ 76 h 168"/>
                <a:gd name="T18" fmla="*/ 119 w 168"/>
                <a:gd name="T19" fmla="*/ 100 h 168"/>
                <a:gd name="T20" fmla="*/ 86 w 168"/>
                <a:gd name="T21" fmla="*/ 136 h 168"/>
                <a:gd name="T22" fmla="*/ 82 w 168"/>
                <a:gd name="T23" fmla="*/ 136 h 168"/>
                <a:gd name="T24" fmla="*/ 49 w 168"/>
                <a:gd name="T25" fmla="*/ 100 h 168"/>
                <a:gd name="T26" fmla="*/ 32 w 168"/>
                <a:gd name="T27" fmla="*/ 76 h 168"/>
                <a:gd name="T28" fmla="*/ 33 w 168"/>
                <a:gd name="T29" fmla="*/ 105 h 168"/>
                <a:gd name="T30" fmla="*/ 33 w 168"/>
                <a:gd name="T31" fmla="*/ 168 h 168"/>
                <a:gd name="T32" fmla="*/ 0 w 168"/>
                <a:gd name="T33" fmla="*/ 168 h 168"/>
                <a:gd name="T34" fmla="*/ 0 w 168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94"/>
                    <a:pt x="136" y="76"/>
                    <a:pt x="136" y="76"/>
                  </a:cubicBezTo>
                  <a:cubicBezTo>
                    <a:pt x="136" y="76"/>
                    <a:pt x="126" y="91"/>
                    <a:pt x="119" y="100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2" y="91"/>
                    <a:pt x="32" y="76"/>
                    <a:pt x="32" y="76"/>
                  </a:cubicBezTo>
                  <a:cubicBezTo>
                    <a:pt x="32" y="76"/>
                    <a:pt x="33" y="94"/>
                    <a:pt x="33" y="105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Freeform 8"/>
            <p:cNvSpPr>
              <a:spLocks/>
            </p:cNvSpPr>
            <p:nvPr/>
          </p:nvSpPr>
          <p:spPr bwMode="auto">
            <a:xfrm>
              <a:off x="5394325" y="2998787"/>
              <a:ext cx="315913" cy="469900"/>
            </a:xfrm>
            <a:custGeom>
              <a:avLst/>
              <a:gdLst>
                <a:gd name="T0" fmla="*/ 0 w 199"/>
                <a:gd name="T1" fmla="*/ 0 h 296"/>
                <a:gd name="T2" fmla="*/ 194 w 199"/>
                <a:gd name="T3" fmla="*/ 0 h 296"/>
                <a:gd name="T4" fmla="*/ 194 w 199"/>
                <a:gd name="T5" fmla="*/ 53 h 296"/>
                <a:gd name="T6" fmla="*/ 60 w 199"/>
                <a:gd name="T7" fmla="*/ 53 h 296"/>
                <a:gd name="T8" fmla="*/ 60 w 199"/>
                <a:gd name="T9" fmla="*/ 147 h 296"/>
                <a:gd name="T10" fmla="*/ 178 w 199"/>
                <a:gd name="T11" fmla="*/ 147 h 296"/>
                <a:gd name="T12" fmla="*/ 178 w 199"/>
                <a:gd name="T13" fmla="*/ 198 h 296"/>
                <a:gd name="T14" fmla="*/ 60 w 199"/>
                <a:gd name="T15" fmla="*/ 198 h 296"/>
                <a:gd name="T16" fmla="*/ 60 w 199"/>
                <a:gd name="T17" fmla="*/ 241 h 296"/>
                <a:gd name="T18" fmla="*/ 199 w 199"/>
                <a:gd name="T19" fmla="*/ 241 h 296"/>
                <a:gd name="T20" fmla="*/ 199 w 199"/>
                <a:gd name="T21" fmla="*/ 296 h 296"/>
                <a:gd name="T22" fmla="*/ 0 w 199"/>
                <a:gd name="T23" fmla="*/ 296 h 296"/>
                <a:gd name="T24" fmla="*/ 0 w 199"/>
                <a:gd name="T2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96">
                  <a:moveTo>
                    <a:pt x="0" y="0"/>
                  </a:moveTo>
                  <a:lnTo>
                    <a:pt x="194" y="0"/>
                  </a:lnTo>
                  <a:lnTo>
                    <a:pt x="194" y="53"/>
                  </a:lnTo>
                  <a:lnTo>
                    <a:pt x="60" y="53"/>
                  </a:lnTo>
                  <a:lnTo>
                    <a:pt x="60" y="147"/>
                  </a:lnTo>
                  <a:lnTo>
                    <a:pt x="178" y="147"/>
                  </a:lnTo>
                  <a:lnTo>
                    <a:pt x="178" y="198"/>
                  </a:lnTo>
                  <a:lnTo>
                    <a:pt x="60" y="198"/>
                  </a:lnTo>
                  <a:lnTo>
                    <a:pt x="60" y="241"/>
                  </a:lnTo>
                  <a:lnTo>
                    <a:pt x="199" y="241"/>
                  </a:lnTo>
                  <a:lnTo>
                    <a:pt x="199" y="296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Freeform 9"/>
            <p:cNvSpPr>
              <a:spLocks/>
            </p:cNvSpPr>
            <p:nvPr/>
          </p:nvSpPr>
          <p:spPr bwMode="auto">
            <a:xfrm>
              <a:off x="5908675" y="2998787"/>
              <a:ext cx="363538" cy="469900"/>
            </a:xfrm>
            <a:custGeom>
              <a:avLst/>
              <a:gdLst>
                <a:gd name="T0" fmla="*/ 84 w 229"/>
                <a:gd name="T1" fmla="*/ 53 h 296"/>
                <a:gd name="T2" fmla="*/ 0 w 229"/>
                <a:gd name="T3" fmla="*/ 53 h 296"/>
                <a:gd name="T4" fmla="*/ 0 w 229"/>
                <a:gd name="T5" fmla="*/ 0 h 296"/>
                <a:gd name="T6" fmla="*/ 229 w 229"/>
                <a:gd name="T7" fmla="*/ 0 h 296"/>
                <a:gd name="T8" fmla="*/ 229 w 229"/>
                <a:gd name="T9" fmla="*/ 53 h 296"/>
                <a:gd name="T10" fmla="*/ 144 w 229"/>
                <a:gd name="T11" fmla="*/ 53 h 296"/>
                <a:gd name="T12" fmla="*/ 144 w 229"/>
                <a:gd name="T13" fmla="*/ 296 h 296"/>
                <a:gd name="T14" fmla="*/ 84 w 229"/>
                <a:gd name="T15" fmla="*/ 296 h 296"/>
                <a:gd name="T16" fmla="*/ 84 w 229"/>
                <a:gd name="T17" fmla="*/ 5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96">
                  <a:moveTo>
                    <a:pt x="84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144" y="53"/>
                  </a:lnTo>
                  <a:lnTo>
                    <a:pt x="144" y="296"/>
                  </a:lnTo>
                  <a:lnTo>
                    <a:pt x="84" y="296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10"/>
            <p:cNvSpPr>
              <a:spLocks noEditPoints="1"/>
            </p:cNvSpPr>
            <p:nvPr/>
          </p:nvSpPr>
          <p:spPr bwMode="auto">
            <a:xfrm>
              <a:off x="6478588" y="2998787"/>
              <a:ext cx="339725" cy="469900"/>
            </a:xfrm>
            <a:custGeom>
              <a:avLst/>
              <a:gdLst>
                <a:gd name="T0" fmla="*/ 122 w 122"/>
                <a:gd name="T1" fmla="*/ 167 h 167"/>
                <a:gd name="T2" fmla="*/ 83 w 122"/>
                <a:gd name="T3" fmla="*/ 167 h 167"/>
                <a:gd name="T4" fmla="*/ 55 w 122"/>
                <a:gd name="T5" fmla="*/ 124 h 167"/>
                <a:gd name="T6" fmla="*/ 46 w 122"/>
                <a:gd name="T7" fmla="*/ 125 h 167"/>
                <a:gd name="T8" fmla="*/ 34 w 122"/>
                <a:gd name="T9" fmla="*/ 125 h 167"/>
                <a:gd name="T10" fmla="*/ 34 w 122"/>
                <a:gd name="T11" fmla="*/ 167 h 167"/>
                <a:gd name="T12" fmla="*/ 0 w 122"/>
                <a:gd name="T13" fmla="*/ 167 h 167"/>
                <a:gd name="T14" fmla="*/ 0 w 122"/>
                <a:gd name="T15" fmla="*/ 0 h 167"/>
                <a:gd name="T16" fmla="*/ 46 w 122"/>
                <a:gd name="T17" fmla="*/ 0 h 167"/>
                <a:gd name="T18" fmla="*/ 120 w 122"/>
                <a:gd name="T19" fmla="*/ 63 h 167"/>
                <a:gd name="T20" fmla="*/ 88 w 122"/>
                <a:gd name="T21" fmla="*/ 115 h 167"/>
                <a:gd name="T22" fmla="*/ 122 w 122"/>
                <a:gd name="T23" fmla="*/ 167 h 167"/>
                <a:gd name="T24" fmla="*/ 45 w 122"/>
                <a:gd name="T25" fmla="*/ 95 h 167"/>
                <a:gd name="T26" fmla="*/ 85 w 122"/>
                <a:gd name="T27" fmla="*/ 63 h 167"/>
                <a:gd name="T28" fmla="*/ 45 w 122"/>
                <a:gd name="T29" fmla="*/ 30 h 167"/>
                <a:gd name="T30" fmla="*/ 34 w 122"/>
                <a:gd name="T31" fmla="*/ 30 h 167"/>
                <a:gd name="T32" fmla="*/ 34 w 122"/>
                <a:gd name="T33" fmla="*/ 95 h 167"/>
                <a:gd name="T34" fmla="*/ 45 w 122"/>
                <a:gd name="T35" fmla="*/ 9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7">
                  <a:moveTo>
                    <a:pt x="122" y="167"/>
                  </a:moveTo>
                  <a:cubicBezTo>
                    <a:pt x="83" y="167"/>
                    <a:pt x="83" y="167"/>
                    <a:pt x="83" y="16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2" y="125"/>
                    <a:pt x="49" y="125"/>
                    <a:pt x="46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92" y="0"/>
                    <a:pt x="120" y="22"/>
                    <a:pt x="120" y="63"/>
                  </a:cubicBezTo>
                  <a:cubicBezTo>
                    <a:pt x="120" y="89"/>
                    <a:pt x="108" y="105"/>
                    <a:pt x="88" y="115"/>
                  </a:cubicBezTo>
                  <a:lnTo>
                    <a:pt x="122" y="167"/>
                  </a:lnTo>
                  <a:close/>
                  <a:moveTo>
                    <a:pt x="45" y="95"/>
                  </a:moveTo>
                  <a:cubicBezTo>
                    <a:pt x="72" y="95"/>
                    <a:pt x="85" y="87"/>
                    <a:pt x="85" y="63"/>
                  </a:cubicBezTo>
                  <a:cubicBezTo>
                    <a:pt x="85" y="40"/>
                    <a:pt x="72" y="30"/>
                    <a:pt x="4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95"/>
                    <a:pt x="34" y="95"/>
                    <a:pt x="34" y="95"/>
                  </a:cubicBezTo>
                  <a:lnTo>
                    <a:pt x="45" y="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11"/>
            <p:cNvSpPr>
              <a:spLocks noEditPoints="1"/>
            </p:cNvSpPr>
            <p:nvPr/>
          </p:nvSpPr>
          <p:spPr bwMode="auto">
            <a:xfrm>
              <a:off x="7016750" y="2992437"/>
              <a:ext cx="481013" cy="481013"/>
            </a:xfrm>
            <a:custGeom>
              <a:avLst/>
              <a:gdLst>
                <a:gd name="T0" fmla="*/ 0 w 172"/>
                <a:gd name="T1" fmla="*/ 85 h 171"/>
                <a:gd name="T2" fmla="*/ 86 w 172"/>
                <a:gd name="T3" fmla="*/ 0 h 171"/>
                <a:gd name="T4" fmla="*/ 172 w 172"/>
                <a:gd name="T5" fmla="*/ 85 h 171"/>
                <a:gd name="T6" fmla="*/ 86 w 172"/>
                <a:gd name="T7" fmla="*/ 171 h 171"/>
                <a:gd name="T8" fmla="*/ 0 w 172"/>
                <a:gd name="T9" fmla="*/ 85 h 171"/>
                <a:gd name="T10" fmla="*/ 137 w 172"/>
                <a:gd name="T11" fmla="*/ 85 h 171"/>
                <a:gd name="T12" fmla="*/ 86 w 172"/>
                <a:gd name="T13" fmla="*/ 31 h 171"/>
                <a:gd name="T14" fmla="*/ 35 w 172"/>
                <a:gd name="T15" fmla="*/ 85 h 171"/>
                <a:gd name="T16" fmla="*/ 86 w 172"/>
                <a:gd name="T17" fmla="*/ 140 h 171"/>
                <a:gd name="T18" fmla="*/ 137 w 172"/>
                <a:gd name="T1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1">
                  <a:moveTo>
                    <a:pt x="0" y="85"/>
                  </a:moveTo>
                  <a:cubicBezTo>
                    <a:pt x="0" y="36"/>
                    <a:pt x="38" y="0"/>
                    <a:pt x="86" y="0"/>
                  </a:cubicBezTo>
                  <a:cubicBezTo>
                    <a:pt x="134" y="0"/>
                    <a:pt x="172" y="36"/>
                    <a:pt x="172" y="85"/>
                  </a:cubicBezTo>
                  <a:cubicBezTo>
                    <a:pt x="172" y="135"/>
                    <a:pt x="134" y="171"/>
                    <a:pt x="86" y="171"/>
                  </a:cubicBezTo>
                  <a:cubicBezTo>
                    <a:pt x="38" y="171"/>
                    <a:pt x="0" y="135"/>
                    <a:pt x="0" y="85"/>
                  </a:cubicBezTo>
                  <a:close/>
                  <a:moveTo>
                    <a:pt x="137" y="85"/>
                  </a:moveTo>
                  <a:cubicBezTo>
                    <a:pt x="137" y="54"/>
                    <a:pt x="116" y="31"/>
                    <a:pt x="86" y="31"/>
                  </a:cubicBezTo>
                  <a:cubicBezTo>
                    <a:pt x="56" y="31"/>
                    <a:pt x="35" y="54"/>
                    <a:pt x="35" y="85"/>
                  </a:cubicBezTo>
                  <a:cubicBezTo>
                    <a:pt x="35" y="116"/>
                    <a:pt x="56" y="140"/>
                    <a:pt x="86" y="140"/>
                  </a:cubicBezTo>
                  <a:cubicBezTo>
                    <a:pt x="116" y="140"/>
                    <a:pt x="137" y="116"/>
                    <a:pt x="137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Freeform 12"/>
            <p:cNvSpPr>
              <a:spLocks/>
            </p:cNvSpPr>
            <p:nvPr/>
          </p:nvSpPr>
          <p:spPr bwMode="auto">
            <a:xfrm>
              <a:off x="4764088" y="3668712"/>
              <a:ext cx="76200" cy="120650"/>
            </a:xfrm>
            <a:custGeom>
              <a:avLst/>
              <a:gdLst>
                <a:gd name="T0" fmla="*/ 12 w 27"/>
                <a:gd name="T1" fmla="*/ 4 h 43"/>
                <a:gd name="T2" fmla="*/ 23 w 27"/>
                <a:gd name="T3" fmla="*/ 0 h 43"/>
                <a:gd name="T4" fmla="*/ 27 w 27"/>
                <a:gd name="T5" fmla="*/ 0 h 43"/>
                <a:gd name="T6" fmla="*/ 25 w 27"/>
                <a:gd name="T7" fmla="*/ 12 h 43"/>
                <a:gd name="T8" fmla="*/ 19 w 27"/>
                <a:gd name="T9" fmla="*/ 10 h 43"/>
                <a:gd name="T10" fmla="*/ 12 w 27"/>
                <a:gd name="T11" fmla="*/ 16 h 43"/>
                <a:gd name="T12" fmla="*/ 12 w 27"/>
                <a:gd name="T13" fmla="*/ 43 h 43"/>
                <a:gd name="T14" fmla="*/ 0 w 27"/>
                <a:gd name="T15" fmla="*/ 43 h 43"/>
                <a:gd name="T16" fmla="*/ 0 w 27"/>
                <a:gd name="T17" fmla="*/ 1 h 43"/>
                <a:gd name="T18" fmla="*/ 12 w 27"/>
                <a:gd name="T19" fmla="*/ 0 h 43"/>
                <a:gd name="T20" fmla="*/ 12 w 27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3">
                  <a:moveTo>
                    <a:pt x="12" y="4"/>
                  </a:moveTo>
                  <a:cubicBezTo>
                    <a:pt x="15" y="1"/>
                    <a:pt x="19" y="0"/>
                    <a:pt x="23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Freeform 13"/>
            <p:cNvSpPr>
              <a:spLocks noEditPoints="1"/>
            </p:cNvSpPr>
            <p:nvPr/>
          </p:nvSpPr>
          <p:spPr bwMode="auto">
            <a:xfrm>
              <a:off x="485616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8" y="33"/>
                    <a:pt x="20" y="33"/>
                    <a:pt x="22" y="33"/>
                  </a:cubicBezTo>
                  <a:cubicBezTo>
                    <a:pt x="26" y="33"/>
                    <a:pt x="30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7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20" y="10"/>
                    <a:pt x="18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Freeform 14"/>
            <p:cNvSpPr>
              <a:spLocks/>
            </p:cNvSpPr>
            <p:nvPr/>
          </p:nvSpPr>
          <p:spPr bwMode="auto">
            <a:xfrm>
              <a:off x="4992688" y="3668712"/>
              <a:ext cx="125413" cy="120650"/>
            </a:xfrm>
            <a:custGeom>
              <a:avLst/>
              <a:gdLst>
                <a:gd name="T0" fmla="*/ 21 w 79"/>
                <a:gd name="T1" fmla="*/ 0 h 76"/>
                <a:gd name="T2" fmla="*/ 39 w 79"/>
                <a:gd name="T3" fmla="*/ 48 h 76"/>
                <a:gd name="T4" fmla="*/ 58 w 79"/>
                <a:gd name="T5" fmla="*/ 0 h 76"/>
                <a:gd name="T6" fmla="*/ 79 w 79"/>
                <a:gd name="T7" fmla="*/ 0 h 76"/>
                <a:gd name="T8" fmla="*/ 49 w 79"/>
                <a:gd name="T9" fmla="*/ 76 h 76"/>
                <a:gd name="T10" fmla="*/ 30 w 79"/>
                <a:gd name="T11" fmla="*/ 76 h 76"/>
                <a:gd name="T12" fmla="*/ 0 w 79"/>
                <a:gd name="T13" fmla="*/ 0 h 76"/>
                <a:gd name="T14" fmla="*/ 21 w 79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6">
                  <a:moveTo>
                    <a:pt x="21" y="0"/>
                  </a:moveTo>
                  <a:lnTo>
                    <a:pt x="39" y="48"/>
                  </a:lnTo>
                  <a:lnTo>
                    <a:pt x="58" y="0"/>
                  </a:lnTo>
                  <a:lnTo>
                    <a:pt x="79" y="0"/>
                  </a:lnTo>
                  <a:lnTo>
                    <a:pt x="49" y="76"/>
                  </a:lnTo>
                  <a:lnTo>
                    <a:pt x="30" y="76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15"/>
            <p:cNvSpPr>
              <a:spLocks noEditPoints="1"/>
            </p:cNvSpPr>
            <p:nvPr/>
          </p:nvSpPr>
          <p:spPr bwMode="auto">
            <a:xfrm>
              <a:off x="5135563" y="3665537"/>
              <a:ext cx="122238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3" y="43"/>
                    <a:pt x="28" y="45"/>
                    <a:pt x="22" y="45"/>
                  </a:cubicBezTo>
                  <a:cubicBezTo>
                    <a:pt x="16" y="45"/>
                    <a:pt x="10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8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8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16"/>
            <p:cNvSpPr>
              <a:spLocks noChangeArrowheads="1"/>
            </p:cNvSpPr>
            <p:nvPr/>
          </p:nvSpPr>
          <p:spPr bwMode="auto">
            <a:xfrm>
              <a:off x="5280025" y="3606800"/>
              <a:ext cx="36513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17"/>
            <p:cNvSpPr>
              <a:spLocks/>
            </p:cNvSpPr>
            <p:nvPr/>
          </p:nvSpPr>
          <p:spPr bwMode="auto">
            <a:xfrm>
              <a:off x="5348288" y="3668712"/>
              <a:ext cx="111125" cy="120650"/>
            </a:xfrm>
            <a:custGeom>
              <a:avLst/>
              <a:gdLst>
                <a:gd name="T0" fmla="*/ 28 w 40"/>
                <a:gd name="T1" fmla="*/ 28 h 43"/>
                <a:gd name="T2" fmla="*/ 28 w 40"/>
                <a:gd name="T3" fmla="*/ 0 h 43"/>
                <a:gd name="T4" fmla="*/ 40 w 40"/>
                <a:gd name="T5" fmla="*/ 0 h 43"/>
                <a:gd name="T6" fmla="*/ 40 w 40"/>
                <a:gd name="T7" fmla="*/ 43 h 43"/>
                <a:gd name="T8" fmla="*/ 28 w 40"/>
                <a:gd name="T9" fmla="*/ 43 h 43"/>
                <a:gd name="T10" fmla="*/ 28 w 40"/>
                <a:gd name="T11" fmla="*/ 39 h 43"/>
                <a:gd name="T12" fmla="*/ 17 w 40"/>
                <a:gd name="T13" fmla="*/ 43 h 43"/>
                <a:gd name="T14" fmla="*/ 4 w 40"/>
                <a:gd name="T15" fmla="*/ 38 h 43"/>
                <a:gd name="T16" fmla="*/ 0 w 40"/>
                <a:gd name="T17" fmla="*/ 27 h 43"/>
                <a:gd name="T18" fmla="*/ 0 w 40"/>
                <a:gd name="T19" fmla="*/ 0 h 43"/>
                <a:gd name="T20" fmla="*/ 12 w 40"/>
                <a:gd name="T21" fmla="*/ 0 h 43"/>
                <a:gd name="T22" fmla="*/ 12 w 40"/>
                <a:gd name="T23" fmla="*/ 24 h 43"/>
                <a:gd name="T24" fmla="*/ 15 w 40"/>
                <a:gd name="T25" fmla="*/ 30 h 43"/>
                <a:gd name="T26" fmla="*/ 21 w 40"/>
                <a:gd name="T27" fmla="*/ 33 h 43"/>
                <a:gd name="T28" fmla="*/ 28 w 40"/>
                <a:gd name="T2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28" y="28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42"/>
                    <a:pt x="21" y="43"/>
                    <a:pt x="17" y="43"/>
                  </a:cubicBezTo>
                  <a:cubicBezTo>
                    <a:pt x="12" y="43"/>
                    <a:pt x="7" y="41"/>
                    <a:pt x="4" y="38"/>
                  </a:cubicBezTo>
                  <a:cubicBezTo>
                    <a:pt x="2" y="35"/>
                    <a:pt x="0" y="31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6"/>
                    <a:pt x="13" y="29"/>
                    <a:pt x="15" y="30"/>
                  </a:cubicBezTo>
                  <a:cubicBezTo>
                    <a:pt x="16" y="32"/>
                    <a:pt x="18" y="33"/>
                    <a:pt x="21" y="33"/>
                  </a:cubicBezTo>
                  <a:cubicBezTo>
                    <a:pt x="24" y="33"/>
                    <a:pt x="26" y="31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Freeform 18"/>
            <p:cNvSpPr>
              <a:spLocks/>
            </p:cNvSpPr>
            <p:nvPr/>
          </p:nvSpPr>
          <p:spPr bwMode="auto">
            <a:xfrm>
              <a:off x="5478463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5581650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5640388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5788025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3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Freeform 22"/>
            <p:cNvSpPr>
              <a:spLocks noEditPoints="1"/>
            </p:cNvSpPr>
            <p:nvPr/>
          </p:nvSpPr>
          <p:spPr bwMode="auto">
            <a:xfrm>
              <a:off x="6011863" y="3668712"/>
              <a:ext cx="120650" cy="174625"/>
            </a:xfrm>
            <a:custGeom>
              <a:avLst/>
              <a:gdLst>
                <a:gd name="T0" fmla="*/ 0 w 43"/>
                <a:gd name="T1" fmla="*/ 62 h 62"/>
                <a:gd name="T2" fmla="*/ 0 w 43"/>
                <a:gd name="T3" fmla="*/ 1 h 62"/>
                <a:gd name="T4" fmla="*/ 12 w 43"/>
                <a:gd name="T5" fmla="*/ 0 h 62"/>
                <a:gd name="T6" fmla="*/ 12 w 43"/>
                <a:gd name="T7" fmla="*/ 3 h 62"/>
                <a:gd name="T8" fmla="*/ 22 w 43"/>
                <a:gd name="T9" fmla="*/ 0 h 62"/>
                <a:gd name="T10" fmla="*/ 38 w 43"/>
                <a:gd name="T11" fmla="*/ 6 h 62"/>
                <a:gd name="T12" fmla="*/ 43 w 43"/>
                <a:gd name="T13" fmla="*/ 21 h 62"/>
                <a:gd name="T14" fmla="*/ 38 w 43"/>
                <a:gd name="T15" fmla="*/ 37 h 62"/>
                <a:gd name="T16" fmla="*/ 22 w 43"/>
                <a:gd name="T17" fmla="*/ 43 h 62"/>
                <a:gd name="T18" fmla="*/ 12 w 43"/>
                <a:gd name="T19" fmla="*/ 40 h 62"/>
                <a:gd name="T20" fmla="*/ 12 w 43"/>
                <a:gd name="T21" fmla="*/ 62 h 62"/>
                <a:gd name="T22" fmla="*/ 0 w 43"/>
                <a:gd name="T23" fmla="*/ 62 h 62"/>
                <a:gd name="T24" fmla="*/ 12 w 43"/>
                <a:gd name="T25" fmla="*/ 17 h 62"/>
                <a:gd name="T26" fmla="*/ 12 w 43"/>
                <a:gd name="T27" fmla="*/ 25 h 62"/>
                <a:gd name="T28" fmla="*/ 21 w 43"/>
                <a:gd name="T29" fmla="*/ 33 h 62"/>
                <a:gd name="T30" fmla="*/ 33 w 43"/>
                <a:gd name="T31" fmla="*/ 22 h 62"/>
                <a:gd name="T32" fmla="*/ 21 w 43"/>
                <a:gd name="T33" fmla="*/ 10 h 62"/>
                <a:gd name="T34" fmla="*/ 12 w 43"/>
                <a:gd name="T3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2">
                  <a:moveTo>
                    <a:pt x="0" y="6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1"/>
                    <a:pt x="19" y="0"/>
                    <a:pt x="22" y="0"/>
                  </a:cubicBezTo>
                  <a:cubicBezTo>
                    <a:pt x="28" y="0"/>
                    <a:pt x="34" y="2"/>
                    <a:pt x="38" y="6"/>
                  </a:cubicBezTo>
                  <a:cubicBezTo>
                    <a:pt x="42" y="10"/>
                    <a:pt x="43" y="16"/>
                    <a:pt x="43" y="21"/>
                  </a:cubicBezTo>
                  <a:cubicBezTo>
                    <a:pt x="43" y="27"/>
                    <a:pt x="42" y="32"/>
                    <a:pt x="38" y="37"/>
                  </a:cubicBezTo>
                  <a:cubicBezTo>
                    <a:pt x="34" y="41"/>
                    <a:pt x="28" y="43"/>
                    <a:pt x="22" y="43"/>
                  </a:cubicBezTo>
                  <a:cubicBezTo>
                    <a:pt x="17" y="43"/>
                    <a:pt x="14" y="42"/>
                    <a:pt x="12" y="40"/>
                  </a:cubicBezTo>
                  <a:cubicBezTo>
                    <a:pt x="12" y="62"/>
                    <a:pt x="12" y="62"/>
                    <a:pt x="12" y="62"/>
                  </a:cubicBezTo>
                  <a:lnTo>
                    <a:pt x="0" y="62"/>
                  </a:lnTo>
                  <a:close/>
                  <a:moveTo>
                    <a:pt x="12" y="17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3" y="29"/>
                    <a:pt x="16" y="32"/>
                    <a:pt x="21" y="33"/>
                  </a:cubicBezTo>
                  <a:cubicBezTo>
                    <a:pt x="28" y="33"/>
                    <a:pt x="32" y="29"/>
                    <a:pt x="33" y="22"/>
                  </a:cubicBezTo>
                  <a:cubicBezTo>
                    <a:pt x="33" y="14"/>
                    <a:pt x="29" y="10"/>
                    <a:pt x="21" y="10"/>
                  </a:cubicBezTo>
                  <a:cubicBezTo>
                    <a:pt x="16" y="10"/>
                    <a:pt x="13" y="13"/>
                    <a:pt x="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6154738" y="3668712"/>
              <a:ext cx="77788" cy="120650"/>
            </a:xfrm>
            <a:custGeom>
              <a:avLst/>
              <a:gdLst>
                <a:gd name="T0" fmla="*/ 12 w 28"/>
                <a:gd name="T1" fmla="*/ 4 h 43"/>
                <a:gd name="T2" fmla="*/ 24 w 28"/>
                <a:gd name="T3" fmla="*/ 0 h 43"/>
                <a:gd name="T4" fmla="*/ 28 w 28"/>
                <a:gd name="T5" fmla="*/ 0 h 43"/>
                <a:gd name="T6" fmla="*/ 26 w 28"/>
                <a:gd name="T7" fmla="*/ 12 h 43"/>
                <a:gd name="T8" fmla="*/ 20 w 28"/>
                <a:gd name="T9" fmla="*/ 10 h 43"/>
                <a:gd name="T10" fmla="*/ 12 w 28"/>
                <a:gd name="T11" fmla="*/ 16 h 43"/>
                <a:gd name="T12" fmla="*/ 12 w 28"/>
                <a:gd name="T13" fmla="*/ 43 h 43"/>
                <a:gd name="T14" fmla="*/ 0 w 28"/>
                <a:gd name="T15" fmla="*/ 43 h 43"/>
                <a:gd name="T16" fmla="*/ 0 w 28"/>
                <a:gd name="T17" fmla="*/ 1 h 43"/>
                <a:gd name="T18" fmla="*/ 12 w 28"/>
                <a:gd name="T19" fmla="*/ 0 h 43"/>
                <a:gd name="T20" fmla="*/ 12 w 28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3">
                  <a:moveTo>
                    <a:pt x="12" y="4"/>
                  </a:moveTo>
                  <a:cubicBezTo>
                    <a:pt x="16" y="1"/>
                    <a:pt x="19" y="0"/>
                    <a:pt x="24" y="0"/>
                  </a:cubicBezTo>
                  <a:cubicBezTo>
                    <a:pt x="25" y="0"/>
                    <a:pt x="27" y="0"/>
                    <a:pt x="28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2" y="10"/>
                    <a:pt x="20" y="10"/>
                  </a:cubicBezTo>
                  <a:cubicBezTo>
                    <a:pt x="17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24"/>
            <p:cNvSpPr>
              <a:spLocks noEditPoints="1"/>
            </p:cNvSpPr>
            <p:nvPr/>
          </p:nvSpPr>
          <p:spPr bwMode="auto">
            <a:xfrm>
              <a:off x="6249988" y="3668712"/>
              <a:ext cx="115888" cy="120650"/>
            </a:xfrm>
            <a:custGeom>
              <a:avLst/>
              <a:gdLst>
                <a:gd name="T0" fmla="*/ 0 w 42"/>
                <a:gd name="T1" fmla="*/ 21 h 43"/>
                <a:gd name="T2" fmla="*/ 6 w 42"/>
                <a:gd name="T3" fmla="*/ 6 h 43"/>
                <a:gd name="T4" fmla="*/ 21 w 42"/>
                <a:gd name="T5" fmla="*/ 0 h 43"/>
                <a:gd name="T6" fmla="*/ 37 w 42"/>
                <a:gd name="T7" fmla="*/ 6 h 43"/>
                <a:gd name="T8" fmla="*/ 42 w 42"/>
                <a:gd name="T9" fmla="*/ 21 h 43"/>
                <a:gd name="T10" fmla="*/ 42 w 42"/>
                <a:gd name="T11" fmla="*/ 26 h 43"/>
                <a:gd name="T12" fmla="*/ 12 w 42"/>
                <a:gd name="T13" fmla="*/ 26 h 43"/>
                <a:gd name="T14" fmla="*/ 15 w 42"/>
                <a:gd name="T15" fmla="*/ 31 h 43"/>
                <a:gd name="T16" fmla="*/ 21 w 42"/>
                <a:gd name="T17" fmla="*/ 33 h 43"/>
                <a:gd name="T18" fmla="*/ 32 w 42"/>
                <a:gd name="T19" fmla="*/ 30 h 43"/>
                <a:gd name="T20" fmla="*/ 39 w 42"/>
                <a:gd name="T21" fmla="*/ 37 h 43"/>
                <a:gd name="T22" fmla="*/ 21 w 42"/>
                <a:gd name="T23" fmla="*/ 43 h 43"/>
                <a:gd name="T24" fmla="*/ 6 w 42"/>
                <a:gd name="T25" fmla="*/ 37 h 43"/>
                <a:gd name="T26" fmla="*/ 0 w 42"/>
                <a:gd name="T27" fmla="*/ 21 h 43"/>
                <a:gd name="T28" fmla="*/ 27 w 42"/>
                <a:gd name="T29" fmla="*/ 12 h 43"/>
                <a:gd name="T30" fmla="*/ 21 w 42"/>
                <a:gd name="T31" fmla="*/ 10 h 43"/>
                <a:gd name="T32" fmla="*/ 15 w 42"/>
                <a:gd name="T33" fmla="*/ 12 h 43"/>
                <a:gd name="T34" fmla="*/ 13 w 42"/>
                <a:gd name="T35" fmla="*/ 17 h 43"/>
                <a:gd name="T36" fmla="*/ 30 w 42"/>
                <a:gd name="T37" fmla="*/ 17 h 43"/>
                <a:gd name="T38" fmla="*/ 27 w 42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5"/>
                    <a:pt x="42" y="21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8"/>
                    <a:pt x="14" y="30"/>
                    <a:pt x="15" y="31"/>
                  </a:cubicBezTo>
                  <a:cubicBezTo>
                    <a:pt x="17" y="33"/>
                    <a:pt x="19" y="33"/>
                    <a:pt x="21" y="33"/>
                  </a:cubicBezTo>
                  <a:cubicBezTo>
                    <a:pt x="25" y="33"/>
                    <a:pt x="29" y="32"/>
                    <a:pt x="32" y="30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6" y="41"/>
                    <a:pt x="30" y="43"/>
                    <a:pt x="21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4" y="10"/>
                    <a:pt x="21" y="10"/>
                  </a:cubicBezTo>
                  <a:cubicBezTo>
                    <a:pt x="19" y="10"/>
                    <a:pt x="17" y="10"/>
                    <a:pt x="15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29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6389688" y="3665537"/>
              <a:ext cx="92075" cy="127000"/>
            </a:xfrm>
            <a:custGeom>
              <a:avLst/>
              <a:gdLst>
                <a:gd name="T0" fmla="*/ 26 w 33"/>
                <a:gd name="T1" fmla="*/ 2 h 45"/>
                <a:gd name="T2" fmla="*/ 33 w 33"/>
                <a:gd name="T3" fmla="*/ 6 h 45"/>
                <a:gd name="T4" fmla="*/ 26 w 33"/>
                <a:gd name="T5" fmla="*/ 14 h 45"/>
                <a:gd name="T6" fmla="*/ 19 w 33"/>
                <a:gd name="T7" fmla="*/ 10 h 45"/>
                <a:gd name="T8" fmla="*/ 13 w 33"/>
                <a:gd name="T9" fmla="*/ 12 h 45"/>
                <a:gd name="T10" fmla="*/ 13 w 33"/>
                <a:gd name="T11" fmla="*/ 15 h 45"/>
                <a:gd name="T12" fmla="*/ 19 w 33"/>
                <a:gd name="T13" fmla="*/ 17 h 45"/>
                <a:gd name="T14" fmla="*/ 29 w 33"/>
                <a:gd name="T15" fmla="*/ 21 h 45"/>
                <a:gd name="T16" fmla="*/ 33 w 33"/>
                <a:gd name="T17" fmla="*/ 32 h 45"/>
                <a:gd name="T18" fmla="*/ 29 w 33"/>
                <a:gd name="T19" fmla="*/ 41 h 45"/>
                <a:gd name="T20" fmla="*/ 17 w 33"/>
                <a:gd name="T21" fmla="*/ 45 h 45"/>
                <a:gd name="T22" fmla="*/ 7 w 33"/>
                <a:gd name="T23" fmla="*/ 43 h 45"/>
                <a:gd name="T24" fmla="*/ 0 w 33"/>
                <a:gd name="T25" fmla="*/ 38 h 45"/>
                <a:gd name="T26" fmla="*/ 7 w 33"/>
                <a:gd name="T27" fmla="*/ 31 h 45"/>
                <a:gd name="T28" fmla="*/ 16 w 33"/>
                <a:gd name="T29" fmla="*/ 35 h 45"/>
                <a:gd name="T30" fmla="*/ 22 w 33"/>
                <a:gd name="T31" fmla="*/ 33 h 45"/>
                <a:gd name="T32" fmla="*/ 23 w 33"/>
                <a:gd name="T33" fmla="*/ 30 h 45"/>
                <a:gd name="T34" fmla="*/ 16 w 33"/>
                <a:gd name="T35" fmla="*/ 28 h 45"/>
                <a:gd name="T36" fmla="*/ 6 w 33"/>
                <a:gd name="T37" fmla="*/ 24 h 45"/>
                <a:gd name="T38" fmla="*/ 2 w 33"/>
                <a:gd name="T39" fmla="*/ 14 h 45"/>
                <a:gd name="T40" fmla="*/ 7 w 33"/>
                <a:gd name="T41" fmla="*/ 4 h 45"/>
                <a:gd name="T42" fmla="*/ 17 w 33"/>
                <a:gd name="T43" fmla="*/ 0 h 45"/>
                <a:gd name="T44" fmla="*/ 26 w 33"/>
                <a:gd name="T45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45">
                  <a:moveTo>
                    <a:pt x="26" y="2"/>
                  </a:moveTo>
                  <a:cubicBezTo>
                    <a:pt x="29" y="3"/>
                    <a:pt x="31" y="4"/>
                    <a:pt x="33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4" y="12"/>
                    <a:pt x="22" y="10"/>
                    <a:pt x="19" y="10"/>
                  </a:cubicBezTo>
                  <a:cubicBezTo>
                    <a:pt x="16" y="10"/>
                    <a:pt x="14" y="11"/>
                    <a:pt x="13" y="12"/>
                  </a:cubicBezTo>
                  <a:cubicBezTo>
                    <a:pt x="12" y="13"/>
                    <a:pt x="12" y="14"/>
                    <a:pt x="13" y="15"/>
                  </a:cubicBezTo>
                  <a:cubicBezTo>
                    <a:pt x="14" y="16"/>
                    <a:pt x="16" y="17"/>
                    <a:pt x="19" y="17"/>
                  </a:cubicBezTo>
                  <a:cubicBezTo>
                    <a:pt x="23" y="18"/>
                    <a:pt x="27" y="19"/>
                    <a:pt x="29" y="21"/>
                  </a:cubicBezTo>
                  <a:cubicBezTo>
                    <a:pt x="32" y="23"/>
                    <a:pt x="33" y="27"/>
                    <a:pt x="33" y="32"/>
                  </a:cubicBezTo>
                  <a:cubicBezTo>
                    <a:pt x="33" y="36"/>
                    <a:pt x="32" y="39"/>
                    <a:pt x="29" y="41"/>
                  </a:cubicBezTo>
                  <a:cubicBezTo>
                    <a:pt x="25" y="44"/>
                    <a:pt x="21" y="45"/>
                    <a:pt x="17" y="45"/>
                  </a:cubicBezTo>
                  <a:cubicBezTo>
                    <a:pt x="13" y="45"/>
                    <a:pt x="10" y="44"/>
                    <a:pt x="7" y="43"/>
                  </a:cubicBezTo>
                  <a:cubicBezTo>
                    <a:pt x="4" y="42"/>
                    <a:pt x="2" y="40"/>
                    <a:pt x="0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3"/>
                    <a:pt x="12" y="34"/>
                    <a:pt x="16" y="35"/>
                  </a:cubicBezTo>
                  <a:cubicBezTo>
                    <a:pt x="19" y="35"/>
                    <a:pt x="21" y="34"/>
                    <a:pt x="22" y="33"/>
                  </a:cubicBezTo>
                  <a:cubicBezTo>
                    <a:pt x="23" y="32"/>
                    <a:pt x="23" y="31"/>
                    <a:pt x="23" y="30"/>
                  </a:cubicBezTo>
                  <a:cubicBezTo>
                    <a:pt x="22" y="29"/>
                    <a:pt x="20" y="28"/>
                    <a:pt x="16" y="28"/>
                  </a:cubicBezTo>
                  <a:cubicBezTo>
                    <a:pt x="12" y="27"/>
                    <a:pt x="9" y="26"/>
                    <a:pt x="6" y="24"/>
                  </a:cubicBezTo>
                  <a:cubicBezTo>
                    <a:pt x="3" y="22"/>
                    <a:pt x="2" y="19"/>
                    <a:pt x="2" y="14"/>
                  </a:cubicBezTo>
                  <a:cubicBezTo>
                    <a:pt x="2" y="10"/>
                    <a:pt x="3" y="6"/>
                    <a:pt x="7" y="4"/>
                  </a:cubicBezTo>
                  <a:cubicBezTo>
                    <a:pt x="10" y="2"/>
                    <a:pt x="13" y="0"/>
                    <a:pt x="17" y="0"/>
                  </a:cubicBezTo>
                  <a:cubicBezTo>
                    <a:pt x="21" y="0"/>
                    <a:pt x="24" y="1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650081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7" y="33"/>
                    <a:pt x="19" y="33"/>
                    <a:pt x="22" y="33"/>
                  </a:cubicBezTo>
                  <a:cubicBezTo>
                    <a:pt x="26" y="33"/>
                    <a:pt x="29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19" y="10"/>
                    <a:pt x="17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27"/>
            <p:cNvSpPr>
              <a:spLocks/>
            </p:cNvSpPr>
            <p:nvPr/>
          </p:nvSpPr>
          <p:spPr bwMode="auto">
            <a:xfrm>
              <a:off x="6645275" y="3668712"/>
              <a:ext cx="112713" cy="120650"/>
            </a:xfrm>
            <a:custGeom>
              <a:avLst/>
              <a:gdLst>
                <a:gd name="T0" fmla="*/ 12 w 40"/>
                <a:gd name="T1" fmla="*/ 15 h 43"/>
                <a:gd name="T2" fmla="*/ 12 w 40"/>
                <a:gd name="T3" fmla="*/ 43 h 43"/>
                <a:gd name="T4" fmla="*/ 0 w 40"/>
                <a:gd name="T5" fmla="*/ 43 h 43"/>
                <a:gd name="T6" fmla="*/ 0 w 40"/>
                <a:gd name="T7" fmla="*/ 1 h 43"/>
                <a:gd name="T8" fmla="*/ 12 w 40"/>
                <a:gd name="T9" fmla="*/ 0 h 43"/>
                <a:gd name="T10" fmla="*/ 12 w 40"/>
                <a:gd name="T11" fmla="*/ 4 h 43"/>
                <a:gd name="T12" fmla="*/ 23 w 40"/>
                <a:gd name="T13" fmla="*/ 0 h 43"/>
                <a:gd name="T14" fmla="*/ 36 w 40"/>
                <a:gd name="T15" fmla="*/ 5 h 43"/>
                <a:gd name="T16" fmla="*/ 40 w 40"/>
                <a:gd name="T17" fmla="*/ 16 h 43"/>
                <a:gd name="T18" fmla="*/ 40 w 40"/>
                <a:gd name="T19" fmla="*/ 43 h 43"/>
                <a:gd name="T20" fmla="*/ 28 w 40"/>
                <a:gd name="T21" fmla="*/ 43 h 43"/>
                <a:gd name="T22" fmla="*/ 28 w 40"/>
                <a:gd name="T23" fmla="*/ 19 h 43"/>
                <a:gd name="T24" fmla="*/ 26 w 40"/>
                <a:gd name="T25" fmla="*/ 12 h 43"/>
                <a:gd name="T26" fmla="*/ 19 w 40"/>
                <a:gd name="T27" fmla="*/ 10 h 43"/>
                <a:gd name="T28" fmla="*/ 12 w 40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8"/>
                    <a:pt x="40" y="12"/>
                    <a:pt x="40" y="1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67770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0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19" y="44"/>
                    <a:pt x="20" y="45"/>
                  </a:cubicBezTo>
                  <a:cubicBezTo>
                    <a:pt x="21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Freeform 29"/>
            <p:cNvSpPr>
              <a:spLocks noEditPoints="1"/>
            </p:cNvSpPr>
            <p:nvPr/>
          </p:nvSpPr>
          <p:spPr bwMode="auto">
            <a:xfrm>
              <a:off x="6875463" y="3668712"/>
              <a:ext cx="107950" cy="120650"/>
            </a:xfrm>
            <a:custGeom>
              <a:avLst/>
              <a:gdLst>
                <a:gd name="T0" fmla="*/ 3 w 39"/>
                <a:gd name="T1" fmla="*/ 5 h 43"/>
                <a:gd name="T2" fmla="*/ 22 w 39"/>
                <a:gd name="T3" fmla="*/ 0 h 43"/>
                <a:gd name="T4" fmla="*/ 35 w 39"/>
                <a:gd name="T5" fmla="*/ 4 h 43"/>
                <a:gd name="T6" fmla="*/ 39 w 39"/>
                <a:gd name="T7" fmla="*/ 17 h 43"/>
                <a:gd name="T8" fmla="*/ 39 w 39"/>
                <a:gd name="T9" fmla="*/ 43 h 43"/>
                <a:gd name="T10" fmla="*/ 27 w 39"/>
                <a:gd name="T11" fmla="*/ 43 h 43"/>
                <a:gd name="T12" fmla="*/ 27 w 39"/>
                <a:gd name="T13" fmla="*/ 40 h 43"/>
                <a:gd name="T14" fmla="*/ 18 w 39"/>
                <a:gd name="T15" fmla="*/ 43 h 43"/>
                <a:gd name="T16" fmla="*/ 5 w 39"/>
                <a:gd name="T17" fmla="*/ 39 h 43"/>
                <a:gd name="T18" fmla="*/ 0 w 39"/>
                <a:gd name="T19" fmla="*/ 29 h 43"/>
                <a:gd name="T20" fmla="*/ 4 w 39"/>
                <a:gd name="T21" fmla="*/ 18 h 43"/>
                <a:gd name="T22" fmla="*/ 18 w 39"/>
                <a:gd name="T23" fmla="*/ 14 h 43"/>
                <a:gd name="T24" fmla="*/ 27 w 39"/>
                <a:gd name="T25" fmla="*/ 16 h 43"/>
                <a:gd name="T26" fmla="*/ 27 w 39"/>
                <a:gd name="T27" fmla="*/ 15 h 43"/>
                <a:gd name="T28" fmla="*/ 20 w 39"/>
                <a:gd name="T29" fmla="*/ 10 h 43"/>
                <a:gd name="T30" fmla="*/ 8 w 39"/>
                <a:gd name="T31" fmla="*/ 12 h 43"/>
                <a:gd name="T32" fmla="*/ 3 w 39"/>
                <a:gd name="T33" fmla="*/ 5 h 43"/>
                <a:gd name="T34" fmla="*/ 27 w 39"/>
                <a:gd name="T35" fmla="*/ 30 h 43"/>
                <a:gd name="T36" fmla="*/ 27 w 39"/>
                <a:gd name="T37" fmla="*/ 25 h 43"/>
                <a:gd name="T38" fmla="*/ 19 w 39"/>
                <a:gd name="T39" fmla="*/ 22 h 43"/>
                <a:gd name="T40" fmla="*/ 11 w 39"/>
                <a:gd name="T41" fmla="*/ 28 h 43"/>
                <a:gd name="T42" fmla="*/ 19 w 39"/>
                <a:gd name="T43" fmla="*/ 34 h 43"/>
                <a:gd name="T44" fmla="*/ 27 w 39"/>
                <a:gd name="T4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43">
                  <a:moveTo>
                    <a:pt x="3" y="5"/>
                  </a:moveTo>
                  <a:cubicBezTo>
                    <a:pt x="9" y="1"/>
                    <a:pt x="15" y="0"/>
                    <a:pt x="22" y="0"/>
                  </a:cubicBezTo>
                  <a:cubicBezTo>
                    <a:pt x="28" y="0"/>
                    <a:pt x="32" y="1"/>
                    <a:pt x="35" y="4"/>
                  </a:cubicBezTo>
                  <a:cubicBezTo>
                    <a:pt x="38" y="7"/>
                    <a:pt x="39" y="11"/>
                    <a:pt x="39" y="17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4" y="42"/>
                    <a:pt x="21" y="43"/>
                    <a:pt x="18" y="43"/>
                  </a:cubicBezTo>
                  <a:cubicBezTo>
                    <a:pt x="12" y="43"/>
                    <a:pt x="8" y="42"/>
                    <a:pt x="5" y="39"/>
                  </a:cubicBezTo>
                  <a:cubicBezTo>
                    <a:pt x="2" y="37"/>
                    <a:pt x="0" y="34"/>
                    <a:pt x="0" y="29"/>
                  </a:cubicBezTo>
                  <a:cubicBezTo>
                    <a:pt x="0" y="25"/>
                    <a:pt x="2" y="22"/>
                    <a:pt x="4" y="18"/>
                  </a:cubicBezTo>
                  <a:cubicBezTo>
                    <a:pt x="7" y="15"/>
                    <a:pt x="12" y="14"/>
                    <a:pt x="18" y="14"/>
                  </a:cubicBezTo>
                  <a:cubicBezTo>
                    <a:pt x="21" y="14"/>
                    <a:pt x="24" y="14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2"/>
                    <a:pt x="25" y="10"/>
                    <a:pt x="20" y="10"/>
                  </a:cubicBezTo>
                  <a:cubicBezTo>
                    <a:pt x="15" y="10"/>
                    <a:pt x="11" y="11"/>
                    <a:pt x="8" y="12"/>
                  </a:cubicBezTo>
                  <a:lnTo>
                    <a:pt x="3" y="5"/>
                  </a:lnTo>
                  <a:close/>
                  <a:moveTo>
                    <a:pt x="27" y="30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6" y="23"/>
                    <a:pt x="23" y="22"/>
                    <a:pt x="19" y="22"/>
                  </a:cubicBezTo>
                  <a:cubicBezTo>
                    <a:pt x="14" y="22"/>
                    <a:pt x="11" y="24"/>
                    <a:pt x="11" y="28"/>
                  </a:cubicBezTo>
                  <a:cubicBezTo>
                    <a:pt x="11" y="31"/>
                    <a:pt x="14" y="33"/>
                    <a:pt x="19" y="34"/>
                  </a:cubicBezTo>
                  <a:cubicBezTo>
                    <a:pt x="23" y="34"/>
                    <a:pt x="26" y="32"/>
                    <a:pt x="2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70056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31"/>
            <p:cNvSpPr>
              <a:spLocks noEditPoints="1"/>
            </p:cNvSpPr>
            <p:nvPr/>
          </p:nvSpPr>
          <p:spPr bwMode="auto">
            <a:xfrm>
              <a:off x="7108825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32"/>
            <p:cNvSpPr>
              <a:spLocks noEditPoints="1"/>
            </p:cNvSpPr>
            <p:nvPr/>
          </p:nvSpPr>
          <p:spPr bwMode="auto">
            <a:xfrm>
              <a:off x="7167563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33"/>
            <p:cNvSpPr>
              <a:spLocks/>
            </p:cNvSpPr>
            <p:nvPr/>
          </p:nvSpPr>
          <p:spPr bwMode="auto">
            <a:xfrm>
              <a:off x="7315200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4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6644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992" r:id="rId4"/>
    <p:sldLayoutId id="2147483989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28" r:id="rId13"/>
    <p:sldLayoutId id="2147483729" r:id="rId14"/>
    <p:sldLayoutId id="2147483730" r:id="rId15"/>
    <p:sldLayoutId id="2147483986" r:id="rId16"/>
    <p:sldLayoutId id="2147483686" r:id="rId17"/>
    <p:sldLayoutId id="2147483721" r:id="rId18"/>
    <p:sldLayoutId id="2147483700" r:id="rId19"/>
    <p:sldLayoutId id="2147483720" r:id="rId20"/>
    <p:sldLayoutId id="2147483691" r:id="rId21"/>
    <p:sldLayoutId id="2147483693" r:id="rId22"/>
    <p:sldLayoutId id="2147483698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8503358" y="563495"/>
            <a:ext cx="396000" cy="3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6775" y="590242"/>
            <a:ext cx="422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59289" y="6341532"/>
            <a:ext cx="886978" cy="275304"/>
            <a:chOff x="4689475" y="2992437"/>
            <a:chExt cx="2813050" cy="873126"/>
          </a:xfrm>
        </p:grpSpPr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4689475" y="3581400"/>
              <a:ext cx="28130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4691063" y="2995612"/>
              <a:ext cx="469900" cy="473075"/>
            </a:xfrm>
            <a:custGeom>
              <a:avLst/>
              <a:gdLst>
                <a:gd name="T0" fmla="*/ 0 w 168"/>
                <a:gd name="T1" fmla="*/ 0 h 168"/>
                <a:gd name="T2" fmla="*/ 3 w 168"/>
                <a:gd name="T3" fmla="*/ 0 h 168"/>
                <a:gd name="T4" fmla="*/ 85 w 168"/>
                <a:gd name="T5" fmla="*/ 90 h 168"/>
                <a:gd name="T6" fmla="*/ 165 w 168"/>
                <a:gd name="T7" fmla="*/ 0 h 168"/>
                <a:gd name="T8" fmla="*/ 168 w 168"/>
                <a:gd name="T9" fmla="*/ 0 h 168"/>
                <a:gd name="T10" fmla="*/ 168 w 168"/>
                <a:gd name="T11" fmla="*/ 168 h 168"/>
                <a:gd name="T12" fmla="*/ 135 w 168"/>
                <a:gd name="T13" fmla="*/ 168 h 168"/>
                <a:gd name="T14" fmla="*/ 135 w 168"/>
                <a:gd name="T15" fmla="*/ 105 h 168"/>
                <a:gd name="T16" fmla="*/ 136 w 168"/>
                <a:gd name="T17" fmla="*/ 76 h 168"/>
                <a:gd name="T18" fmla="*/ 119 w 168"/>
                <a:gd name="T19" fmla="*/ 100 h 168"/>
                <a:gd name="T20" fmla="*/ 86 w 168"/>
                <a:gd name="T21" fmla="*/ 136 h 168"/>
                <a:gd name="T22" fmla="*/ 82 w 168"/>
                <a:gd name="T23" fmla="*/ 136 h 168"/>
                <a:gd name="T24" fmla="*/ 49 w 168"/>
                <a:gd name="T25" fmla="*/ 100 h 168"/>
                <a:gd name="T26" fmla="*/ 32 w 168"/>
                <a:gd name="T27" fmla="*/ 76 h 168"/>
                <a:gd name="T28" fmla="*/ 33 w 168"/>
                <a:gd name="T29" fmla="*/ 105 h 168"/>
                <a:gd name="T30" fmla="*/ 33 w 168"/>
                <a:gd name="T31" fmla="*/ 168 h 168"/>
                <a:gd name="T32" fmla="*/ 0 w 168"/>
                <a:gd name="T33" fmla="*/ 168 h 168"/>
                <a:gd name="T34" fmla="*/ 0 w 168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94"/>
                    <a:pt x="136" y="76"/>
                    <a:pt x="136" y="76"/>
                  </a:cubicBezTo>
                  <a:cubicBezTo>
                    <a:pt x="136" y="76"/>
                    <a:pt x="126" y="91"/>
                    <a:pt x="119" y="100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2" y="91"/>
                    <a:pt x="32" y="76"/>
                    <a:pt x="32" y="76"/>
                  </a:cubicBezTo>
                  <a:cubicBezTo>
                    <a:pt x="32" y="76"/>
                    <a:pt x="33" y="94"/>
                    <a:pt x="33" y="105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5394325" y="2998787"/>
              <a:ext cx="315913" cy="469900"/>
            </a:xfrm>
            <a:custGeom>
              <a:avLst/>
              <a:gdLst>
                <a:gd name="T0" fmla="*/ 0 w 199"/>
                <a:gd name="T1" fmla="*/ 0 h 296"/>
                <a:gd name="T2" fmla="*/ 194 w 199"/>
                <a:gd name="T3" fmla="*/ 0 h 296"/>
                <a:gd name="T4" fmla="*/ 194 w 199"/>
                <a:gd name="T5" fmla="*/ 53 h 296"/>
                <a:gd name="T6" fmla="*/ 60 w 199"/>
                <a:gd name="T7" fmla="*/ 53 h 296"/>
                <a:gd name="T8" fmla="*/ 60 w 199"/>
                <a:gd name="T9" fmla="*/ 147 h 296"/>
                <a:gd name="T10" fmla="*/ 178 w 199"/>
                <a:gd name="T11" fmla="*/ 147 h 296"/>
                <a:gd name="T12" fmla="*/ 178 w 199"/>
                <a:gd name="T13" fmla="*/ 198 h 296"/>
                <a:gd name="T14" fmla="*/ 60 w 199"/>
                <a:gd name="T15" fmla="*/ 198 h 296"/>
                <a:gd name="T16" fmla="*/ 60 w 199"/>
                <a:gd name="T17" fmla="*/ 241 h 296"/>
                <a:gd name="T18" fmla="*/ 199 w 199"/>
                <a:gd name="T19" fmla="*/ 241 h 296"/>
                <a:gd name="T20" fmla="*/ 199 w 199"/>
                <a:gd name="T21" fmla="*/ 296 h 296"/>
                <a:gd name="T22" fmla="*/ 0 w 199"/>
                <a:gd name="T23" fmla="*/ 296 h 296"/>
                <a:gd name="T24" fmla="*/ 0 w 199"/>
                <a:gd name="T2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96">
                  <a:moveTo>
                    <a:pt x="0" y="0"/>
                  </a:moveTo>
                  <a:lnTo>
                    <a:pt x="194" y="0"/>
                  </a:lnTo>
                  <a:lnTo>
                    <a:pt x="194" y="53"/>
                  </a:lnTo>
                  <a:lnTo>
                    <a:pt x="60" y="53"/>
                  </a:lnTo>
                  <a:lnTo>
                    <a:pt x="60" y="147"/>
                  </a:lnTo>
                  <a:lnTo>
                    <a:pt x="178" y="147"/>
                  </a:lnTo>
                  <a:lnTo>
                    <a:pt x="178" y="198"/>
                  </a:lnTo>
                  <a:lnTo>
                    <a:pt x="60" y="198"/>
                  </a:lnTo>
                  <a:lnTo>
                    <a:pt x="60" y="241"/>
                  </a:lnTo>
                  <a:lnTo>
                    <a:pt x="199" y="241"/>
                  </a:lnTo>
                  <a:lnTo>
                    <a:pt x="199" y="296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5908675" y="2998787"/>
              <a:ext cx="363538" cy="469900"/>
            </a:xfrm>
            <a:custGeom>
              <a:avLst/>
              <a:gdLst>
                <a:gd name="T0" fmla="*/ 84 w 229"/>
                <a:gd name="T1" fmla="*/ 53 h 296"/>
                <a:gd name="T2" fmla="*/ 0 w 229"/>
                <a:gd name="T3" fmla="*/ 53 h 296"/>
                <a:gd name="T4" fmla="*/ 0 w 229"/>
                <a:gd name="T5" fmla="*/ 0 h 296"/>
                <a:gd name="T6" fmla="*/ 229 w 229"/>
                <a:gd name="T7" fmla="*/ 0 h 296"/>
                <a:gd name="T8" fmla="*/ 229 w 229"/>
                <a:gd name="T9" fmla="*/ 53 h 296"/>
                <a:gd name="T10" fmla="*/ 144 w 229"/>
                <a:gd name="T11" fmla="*/ 53 h 296"/>
                <a:gd name="T12" fmla="*/ 144 w 229"/>
                <a:gd name="T13" fmla="*/ 296 h 296"/>
                <a:gd name="T14" fmla="*/ 84 w 229"/>
                <a:gd name="T15" fmla="*/ 296 h 296"/>
                <a:gd name="T16" fmla="*/ 84 w 229"/>
                <a:gd name="T17" fmla="*/ 5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96">
                  <a:moveTo>
                    <a:pt x="84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144" y="53"/>
                  </a:lnTo>
                  <a:lnTo>
                    <a:pt x="144" y="296"/>
                  </a:lnTo>
                  <a:lnTo>
                    <a:pt x="84" y="296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10"/>
            <p:cNvSpPr>
              <a:spLocks noEditPoints="1"/>
            </p:cNvSpPr>
            <p:nvPr/>
          </p:nvSpPr>
          <p:spPr bwMode="auto">
            <a:xfrm>
              <a:off x="6478588" y="2998787"/>
              <a:ext cx="339725" cy="469900"/>
            </a:xfrm>
            <a:custGeom>
              <a:avLst/>
              <a:gdLst>
                <a:gd name="T0" fmla="*/ 122 w 122"/>
                <a:gd name="T1" fmla="*/ 167 h 167"/>
                <a:gd name="T2" fmla="*/ 83 w 122"/>
                <a:gd name="T3" fmla="*/ 167 h 167"/>
                <a:gd name="T4" fmla="*/ 55 w 122"/>
                <a:gd name="T5" fmla="*/ 124 h 167"/>
                <a:gd name="T6" fmla="*/ 46 w 122"/>
                <a:gd name="T7" fmla="*/ 125 h 167"/>
                <a:gd name="T8" fmla="*/ 34 w 122"/>
                <a:gd name="T9" fmla="*/ 125 h 167"/>
                <a:gd name="T10" fmla="*/ 34 w 122"/>
                <a:gd name="T11" fmla="*/ 167 h 167"/>
                <a:gd name="T12" fmla="*/ 0 w 122"/>
                <a:gd name="T13" fmla="*/ 167 h 167"/>
                <a:gd name="T14" fmla="*/ 0 w 122"/>
                <a:gd name="T15" fmla="*/ 0 h 167"/>
                <a:gd name="T16" fmla="*/ 46 w 122"/>
                <a:gd name="T17" fmla="*/ 0 h 167"/>
                <a:gd name="T18" fmla="*/ 120 w 122"/>
                <a:gd name="T19" fmla="*/ 63 h 167"/>
                <a:gd name="T20" fmla="*/ 88 w 122"/>
                <a:gd name="T21" fmla="*/ 115 h 167"/>
                <a:gd name="T22" fmla="*/ 122 w 122"/>
                <a:gd name="T23" fmla="*/ 167 h 167"/>
                <a:gd name="T24" fmla="*/ 45 w 122"/>
                <a:gd name="T25" fmla="*/ 95 h 167"/>
                <a:gd name="T26" fmla="*/ 85 w 122"/>
                <a:gd name="T27" fmla="*/ 63 h 167"/>
                <a:gd name="T28" fmla="*/ 45 w 122"/>
                <a:gd name="T29" fmla="*/ 30 h 167"/>
                <a:gd name="T30" fmla="*/ 34 w 122"/>
                <a:gd name="T31" fmla="*/ 30 h 167"/>
                <a:gd name="T32" fmla="*/ 34 w 122"/>
                <a:gd name="T33" fmla="*/ 95 h 167"/>
                <a:gd name="T34" fmla="*/ 45 w 122"/>
                <a:gd name="T35" fmla="*/ 9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7">
                  <a:moveTo>
                    <a:pt x="122" y="167"/>
                  </a:moveTo>
                  <a:cubicBezTo>
                    <a:pt x="83" y="167"/>
                    <a:pt x="83" y="167"/>
                    <a:pt x="83" y="16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2" y="125"/>
                    <a:pt x="49" y="125"/>
                    <a:pt x="46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92" y="0"/>
                    <a:pt x="120" y="22"/>
                    <a:pt x="120" y="63"/>
                  </a:cubicBezTo>
                  <a:cubicBezTo>
                    <a:pt x="120" y="89"/>
                    <a:pt x="108" y="105"/>
                    <a:pt x="88" y="115"/>
                  </a:cubicBezTo>
                  <a:lnTo>
                    <a:pt x="122" y="167"/>
                  </a:lnTo>
                  <a:close/>
                  <a:moveTo>
                    <a:pt x="45" y="95"/>
                  </a:moveTo>
                  <a:cubicBezTo>
                    <a:pt x="72" y="95"/>
                    <a:pt x="85" y="87"/>
                    <a:pt x="85" y="63"/>
                  </a:cubicBezTo>
                  <a:cubicBezTo>
                    <a:pt x="85" y="40"/>
                    <a:pt x="72" y="30"/>
                    <a:pt x="4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95"/>
                    <a:pt x="34" y="95"/>
                    <a:pt x="34" y="95"/>
                  </a:cubicBezTo>
                  <a:lnTo>
                    <a:pt x="45" y="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11"/>
            <p:cNvSpPr>
              <a:spLocks noEditPoints="1"/>
            </p:cNvSpPr>
            <p:nvPr/>
          </p:nvSpPr>
          <p:spPr bwMode="auto">
            <a:xfrm>
              <a:off x="7016750" y="2992437"/>
              <a:ext cx="481013" cy="481013"/>
            </a:xfrm>
            <a:custGeom>
              <a:avLst/>
              <a:gdLst>
                <a:gd name="T0" fmla="*/ 0 w 172"/>
                <a:gd name="T1" fmla="*/ 85 h 171"/>
                <a:gd name="T2" fmla="*/ 86 w 172"/>
                <a:gd name="T3" fmla="*/ 0 h 171"/>
                <a:gd name="T4" fmla="*/ 172 w 172"/>
                <a:gd name="T5" fmla="*/ 85 h 171"/>
                <a:gd name="T6" fmla="*/ 86 w 172"/>
                <a:gd name="T7" fmla="*/ 171 h 171"/>
                <a:gd name="T8" fmla="*/ 0 w 172"/>
                <a:gd name="T9" fmla="*/ 85 h 171"/>
                <a:gd name="T10" fmla="*/ 137 w 172"/>
                <a:gd name="T11" fmla="*/ 85 h 171"/>
                <a:gd name="T12" fmla="*/ 86 w 172"/>
                <a:gd name="T13" fmla="*/ 31 h 171"/>
                <a:gd name="T14" fmla="*/ 35 w 172"/>
                <a:gd name="T15" fmla="*/ 85 h 171"/>
                <a:gd name="T16" fmla="*/ 86 w 172"/>
                <a:gd name="T17" fmla="*/ 140 h 171"/>
                <a:gd name="T18" fmla="*/ 137 w 172"/>
                <a:gd name="T1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1">
                  <a:moveTo>
                    <a:pt x="0" y="85"/>
                  </a:moveTo>
                  <a:cubicBezTo>
                    <a:pt x="0" y="36"/>
                    <a:pt x="38" y="0"/>
                    <a:pt x="86" y="0"/>
                  </a:cubicBezTo>
                  <a:cubicBezTo>
                    <a:pt x="134" y="0"/>
                    <a:pt x="172" y="36"/>
                    <a:pt x="172" y="85"/>
                  </a:cubicBezTo>
                  <a:cubicBezTo>
                    <a:pt x="172" y="135"/>
                    <a:pt x="134" y="171"/>
                    <a:pt x="86" y="171"/>
                  </a:cubicBezTo>
                  <a:cubicBezTo>
                    <a:pt x="38" y="171"/>
                    <a:pt x="0" y="135"/>
                    <a:pt x="0" y="85"/>
                  </a:cubicBezTo>
                  <a:close/>
                  <a:moveTo>
                    <a:pt x="137" y="85"/>
                  </a:moveTo>
                  <a:cubicBezTo>
                    <a:pt x="137" y="54"/>
                    <a:pt x="116" y="31"/>
                    <a:pt x="86" y="31"/>
                  </a:cubicBezTo>
                  <a:cubicBezTo>
                    <a:pt x="56" y="31"/>
                    <a:pt x="35" y="54"/>
                    <a:pt x="35" y="85"/>
                  </a:cubicBezTo>
                  <a:cubicBezTo>
                    <a:pt x="35" y="116"/>
                    <a:pt x="56" y="140"/>
                    <a:pt x="86" y="140"/>
                  </a:cubicBezTo>
                  <a:cubicBezTo>
                    <a:pt x="116" y="140"/>
                    <a:pt x="137" y="116"/>
                    <a:pt x="137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4764088" y="3668712"/>
              <a:ext cx="76200" cy="120650"/>
            </a:xfrm>
            <a:custGeom>
              <a:avLst/>
              <a:gdLst>
                <a:gd name="T0" fmla="*/ 12 w 27"/>
                <a:gd name="T1" fmla="*/ 4 h 43"/>
                <a:gd name="T2" fmla="*/ 23 w 27"/>
                <a:gd name="T3" fmla="*/ 0 h 43"/>
                <a:gd name="T4" fmla="*/ 27 w 27"/>
                <a:gd name="T5" fmla="*/ 0 h 43"/>
                <a:gd name="T6" fmla="*/ 25 w 27"/>
                <a:gd name="T7" fmla="*/ 12 h 43"/>
                <a:gd name="T8" fmla="*/ 19 w 27"/>
                <a:gd name="T9" fmla="*/ 10 h 43"/>
                <a:gd name="T10" fmla="*/ 12 w 27"/>
                <a:gd name="T11" fmla="*/ 16 h 43"/>
                <a:gd name="T12" fmla="*/ 12 w 27"/>
                <a:gd name="T13" fmla="*/ 43 h 43"/>
                <a:gd name="T14" fmla="*/ 0 w 27"/>
                <a:gd name="T15" fmla="*/ 43 h 43"/>
                <a:gd name="T16" fmla="*/ 0 w 27"/>
                <a:gd name="T17" fmla="*/ 1 h 43"/>
                <a:gd name="T18" fmla="*/ 12 w 27"/>
                <a:gd name="T19" fmla="*/ 0 h 43"/>
                <a:gd name="T20" fmla="*/ 12 w 27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3">
                  <a:moveTo>
                    <a:pt x="12" y="4"/>
                  </a:moveTo>
                  <a:cubicBezTo>
                    <a:pt x="15" y="1"/>
                    <a:pt x="19" y="0"/>
                    <a:pt x="23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13"/>
            <p:cNvSpPr>
              <a:spLocks noEditPoints="1"/>
            </p:cNvSpPr>
            <p:nvPr/>
          </p:nvSpPr>
          <p:spPr bwMode="auto">
            <a:xfrm>
              <a:off x="485616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8" y="33"/>
                    <a:pt x="20" y="33"/>
                    <a:pt x="22" y="33"/>
                  </a:cubicBezTo>
                  <a:cubicBezTo>
                    <a:pt x="26" y="33"/>
                    <a:pt x="30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7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20" y="10"/>
                    <a:pt x="18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4992688" y="3668712"/>
              <a:ext cx="125413" cy="120650"/>
            </a:xfrm>
            <a:custGeom>
              <a:avLst/>
              <a:gdLst>
                <a:gd name="T0" fmla="*/ 21 w 79"/>
                <a:gd name="T1" fmla="*/ 0 h 76"/>
                <a:gd name="T2" fmla="*/ 39 w 79"/>
                <a:gd name="T3" fmla="*/ 48 h 76"/>
                <a:gd name="T4" fmla="*/ 58 w 79"/>
                <a:gd name="T5" fmla="*/ 0 h 76"/>
                <a:gd name="T6" fmla="*/ 79 w 79"/>
                <a:gd name="T7" fmla="*/ 0 h 76"/>
                <a:gd name="T8" fmla="*/ 49 w 79"/>
                <a:gd name="T9" fmla="*/ 76 h 76"/>
                <a:gd name="T10" fmla="*/ 30 w 79"/>
                <a:gd name="T11" fmla="*/ 76 h 76"/>
                <a:gd name="T12" fmla="*/ 0 w 79"/>
                <a:gd name="T13" fmla="*/ 0 h 76"/>
                <a:gd name="T14" fmla="*/ 21 w 79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6">
                  <a:moveTo>
                    <a:pt x="21" y="0"/>
                  </a:moveTo>
                  <a:lnTo>
                    <a:pt x="39" y="48"/>
                  </a:lnTo>
                  <a:lnTo>
                    <a:pt x="58" y="0"/>
                  </a:lnTo>
                  <a:lnTo>
                    <a:pt x="79" y="0"/>
                  </a:lnTo>
                  <a:lnTo>
                    <a:pt x="49" y="76"/>
                  </a:lnTo>
                  <a:lnTo>
                    <a:pt x="30" y="76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15"/>
            <p:cNvSpPr>
              <a:spLocks noEditPoints="1"/>
            </p:cNvSpPr>
            <p:nvPr/>
          </p:nvSpPr>
          <p:spPr bwMode="auto">
            <a:xfrm>
              <a:off x="5135563" y="3665537"/>
              <a:ext cx="122238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3" y="43"/>
                    <a:pt x="28" y="45"/>
                    <a:pt x="22" y="45"/>
                  </a:cubicBezTo>
                  <a:cubicBezTo>
                    <a:pt x="16" y="45"/>
                    <a:pt x="10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8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8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5280025" y="3606800"/>
              <a:ext cx="36513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5348288" y="3668712"/>
              <a:ext cx="111125" cy="120650"/>
            </a:xfrm>
            <a:custGeom>
              <a:avLst/>
              <a:gdLst>
                <a:gd name="T0" fmla="*/ 28 w 40"/>
                <a:gd name="T1" fmla="*/ 28 h 43"/>
                <a:gd name="T2" fmla="*/ 28 w 40"/>
                <a:gd name="T3" fmla="*/ 0 h 43"/>
                <a:gd name="T4" fmla="*/ 40 w 40"/>
                <a:gd name="T5" fmla="*/ 0 h 43"/>
                <a:gd name="T6" fmla="*/ 40 w 40"/>
                <a:gd name="T7" fmla="*/ 43 h 43"/>
                <a:gd name="T8" fmla="*/ 28 w 40"/>
                <a:gd name="T9" fmla="*/ 43 h 43"/>
                <a:gd name="T10" fmla="*/ 28 w 40"/>
                <a:gd name="T11" fmla="*/ 39 h 43"/>
                <a:gd name="T12" fmla="*/ 17 w 40"/>
                <a:gd name="T13" fmla="*/ 43 h 43"/>
                <a:gd name="T14" fmla="*/ 4 w 40"/>
                <a:gd name="T15" fmla="*/ 38 h 43"/>
                <a:gd name="T16" fmla="*/ 0 w 40"/>
                <a:gd name="T17" fmla="*/ 27 h 43"/>
                <a:gd name="T18" fmla="*/ 0 w 40"/>
                <a:gd name="T19" fmla="*/ 0 h 43"/>
                <a:gd name="T20" fmla="*/ 12 w 40"/>
                <a:gd name="T21" fmla="*/ 0 h 43"/>
                <a:gd name="T22" fmla="*/ 12 w 40"/>
                <a:gd name="T23" fmla="*/ 24 h 43"/>
                <a:gd name="T24" fmla="*/ 15 w 40"/>
                <a:gd name="T25" fmla="*/ 30 h 43"/>
                <a:gd name="T26" fmla="*/ 21 w 40"/>
                <a:gd name="T27" fmla="*/ 33 h 43"/>
                <a:gd name="T28" fmla="*/ 28 w 40"/>
                <a:gd name="T2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28" y="28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42"/>
                    <a:pt x="21" y="43"/>
                    <a:pt x="17" y="43"/>
                  </a:cubicBezTo>
                  <a:cubicBezTo>
                    <a:pt x="12" y="43"/>
                    <a:pt x="7" y="41"/>
                    <a:pt x="4" y="38"/>
                  </a:cubicBezTo>
                  <a:cubicBezTo>
                    <a:pt x="2" y="35"/>
                    <a:pt x="0" y="31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6"/>
                    <a:pt x="13" y="29"/>
                    <a:pt x="15" y="30"/>
                  </a:cubicBezTo>
                  <a:cubicBezTo>
                    <a:pt x="16" y="32"/>
                    <a:pt x="18" y="33"/>
                    <a:pt x="21" y="33"/>
                  </a:cubicBezTo>
                  <a:cubicBezTo>
                    <a:pt x="24" y="33"/>
                    <a:pt x="26" y="31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5478463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5581650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5640388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5788025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3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6011863" y="3668712"/>
              <a:ext cx="120650" cy="174625"/>
            </a:xfrm>
            <a:custGeom>
              <a:avLst/>
              <a:gdLst>
                <a:gd name="T0" fmla="*/ 0 w 43"/>
                <a:gd name="T1" fmla="*/ 62 h 62"/>
                <a:gd name="T2" fmla="*/ 0 w 43"/>
                <a:gd name="T3" fmla="*/ 1 h 62"/>
                <a:gd name="T4" fmla="*/ 12 w 43"/>
                <a:gd name="T5" fmla="*/ 0 h 62"/>
                <a:gd name="T6" fmla="*/ 12 w 43"/>
                <a:gd name="T7" fmla="*/ 3 h 62"/>
                <a:gd name="T8" fmla="*/ 22 w 43"/>
                <a:gd name="T9" fmla="*/ 0 h 62"/>
                <a:gd name="T10" fmla="*/ 38 w 43"/>
                <a:gd name="T11" fmla="*/ 6 h 62"/>
                <a:gd name="T12" fmla="*/ 43 w 43"/>
                <a:gd name="T13" fmla="*/ 21 h 62"/>
                <a:gd name="T14" fmla="*/ 38 w 43"/>
                <a:gd name="T15" fmla="*/ 37 h 62"/>
                <a:gd name="T16" fmla="*/ 22 w 43"/>
                <a:gd name="T17" fmla="*/ 43 h 62"/>
                <a:gd name="T18" fmla="*/ 12 w 43"/>
                <a:gd name="T19" fmla="*/ 40 h 62"/>
                <a:gd name="T20" fmla="*/ 12 w 43"/>
                <a:gd name="T21" fmla="*/ 62 h 62"/>
                <a:gd name="T22" fmla="*/ 0 w 43"/>
                <a:gd name="T23" fmla="*/ 62 h 62"/>
                <a:gd name="T24" fmla="*/ 12 w 43"/>
                <a:gd name="T25" fmla="*/ 17 h 62"/>
                <a:gd name="T26" fmla="*/ 12 w 43"/>
                <a:gd name="T27" fmla="*/ 25 h 62"/>
                <a:gd name="T28" fmla="*/ 21 w 43"/>
                <a:gd name="T29" fmla="*/ 33 h 62"/>
                <a:gd name="T30" fmla="*/ 33 w 43"/>
                <a:gd name="T31" fmla="*/ 22 h 62"/>
                <a:gd name="T32" fmla="*/ 21 w 43"/>
                <a:gd name="T33" fmla="*/ 10 h 62"/>
                <a:gd name="T34" fmla="*/ 12 w 43"/>
                <a:gd name="T3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2">
                  <a:moveTo>
                    <a:pt x="0" y="6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1"/>
                    <a:pt x="19" y="0"/>
                    <a:pt x="22" y="0"/>
                  </a:cubicBezTo>
                  <a:cubicBezTo>
                    <a:pt x="28" y="0"/>
                    <a:pt x="34" y="2"/>
                    <a:pt x="38" y="6"/>
                  </a:cubicBezTo>
                  <a:cubicBezTo>
                    <a:pt x="42" y="10"/>
                    <a:pt x="43" y="16"/>
                    <a:pt x="43" y="21"/>
                  </a:cubicBezTo>
                  <a:cubicBezTo>
                    <a:pt x="43" y="27"/>
                    <a:pt x="42" y="32"/>
                    <a:pt x="38" y="37"/>
                  </a:cubicBezTo>
                  <a:cubicBezTo>
                    <a:pt x="34" y="41"/>
                    <a:pt x="28" y="43"/>
                    <a:pt x="22" y="43"/>
                  </a:cubicBezTo>
                  <a:cubicBezTo>
                    <a:pt x="17" y="43"/>
                    <a:pt x="14" y="42"/>
                    <a:pt x="12" y="40"/>
                  </a:cubicBezTo>
                  <a:cubicBezTo>
                    <a:pt x="12" y="62"/>
                    <a:pt x="12" y="62"/>
                    <a:pt x="12" y="62"/>
                  </a:cubicBezTo>
                  <a:lnTo>
                    <a:pt x="0" y="62"/>
                  </a:lnTo>
                  <a:close/>
                  <a:moveTo>
                    <a:pt x="12" y="17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3" y="29"/>
                    <a:pt x="16" y="32"/>
                    <a:pt x="21" y="33"/>
                  </a:cubicBezTo>
                  <a:cubicBezTo>
                    <a:pt x="28" y="33"/>
                    <a:pt x="32" y="29"/>
                    <a:pt x="33" y="22"/>
                  </a:cubicBezTo>
                  <a:cubicBezTo>
                    <a:pt x="33" y="14"/>
                    <a:pt x="29" y="10"/>
                    <a:pt x="21" y="10"/>
                  </a:cubicBezTo>
                  <a:cubicBezTo>
                    <a:pt x="16" y="10"/>
                    <a:pt x="13" y="13"/>
                    <a:pt x="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6154738" y="3668712"/>
              <a:ext cx="77788" cy="120650"/>
            </a:xfrm>
            <a:custGeom>
              <a:avLst/>
              <a:gdLst>
                <a:gd name="T0" fmla="*/ 12 w 28"/>
                <a:gd name="T1" fmla="*/ 4 h 43"/>
                <a:gd name="T2" fmla="*/ 24 w 28"/>
                <a:gd name="T3" fmla="*/ 0 h 43"/>
                <a:gd name="T4" fmla="*/ 28 w 28"/>
                <a:gd name="T5" fmla="*/ 0 h 43"/>
                <a:gd name="T6" fmla="*/ 26 w 28"/>
                <a:gd name="T7" fmla="*/ 12 h 43"/>
                <a:gd name="T8" fmla="*/ 20 w 28"/>
                <a:gd name="T9" fmla="*/ 10 h 43"/>
                <a:gd name="T10" fmla="*/ 12 w 28"/>
                <a:gd name="T11" fmla="*/ 16 h 43"/>
                <a:gd name="T12" fmla="*/ 12 w 28"/>
                <a:gd name="T13" fmla="*/ 43 h 43"/>
                <a:gd name="T14" fmla="*/ 0 w 28"/>
                <a:gd name="T15" fmla="*/ 43 h 43"/>
                <a:gd name="T16" fmla="*/ 0 w 28"/>
                <a:gd name="T17" fmla="*/ 1 h 43"/>
                <a:gd name="T18" fmla="*/ 12 w 28"/>
                <a:gd name="T19" fmla="*/ 0 h 43"/>
                <a:gd name="T20" fmla="*/ 12 w 28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3">
                  <a:moveTo>
                    <a:pt x="12" y="4"/>
                  </a:moveTo>
                  <a:cubicBezTo>
                    <a:pt x="16" y="1"/>
                    <a:pt x="19" y="0"/>
                    <a:pt x="24" y="0"/>
                  </a:cubicBezTo>
                  <a:cubicBezTo>
                    <a:pt x="25" y="0"/>
                    <a:pt x="27" y="0"/>
                    <a:pt x="28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2" y="10"/>
                    <a:pt x="20" y="10"/>
                  </a:cubicBezTo>
                  <a:cubicBezTo>
                    <a:pt x="17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6249988" y="3668712"/>
              <a:ext cx="115888" cy="120650"/>
            </a:xfrm>
            <a:custGeom>
              <a:avLst/>
              <a:gdLst>
                <a:gd name="T0" fmla="*/ 0 w 42"/>
                <a:gd name="T1" fmla="*/ 21 h 43"/>
                <a:gd name="T2" fmla="*/ 6 w 42"/>
                <a:gd name="T3" fmla="*/ 6 h 43"/>
                <a:gd name="T4" fmla="*/ 21 w 42"/>
                <a:gd name="T5" fmla="*/ 0 h 43"/>
                <a:gd name="T6" fmla="*/ 37 w 42"/>
                <a:gd name="T7" fmla="*/ 6 h 43"/>
                <a:gd name="T8" fmla="*/ 42 w 42"/>
                <a:gd name="T9" fmla="*/ 21 h 43"/>
                <a:gd name="T10" fmla="*/ 42 w 42"/>
                <a:gd name="T11" fmla="*/ 26 h 43"/>
                <a:gd name="T12" fmla="*/ 12 w 42"/>
                <a:gd name="T13" fmla="*/ 26 h 43"/>
                <a:gd name="T14" fmla="*/ 15 w 42"/>
                <a:gd name="T15" fmla="*/ 31 h 43"/>
                <a:gd name="T16" fmla="*/ 21 w 42"/>
                <a:gd name="T17" fmla="*/ 33 h 43"/>
                <a:gd name="T18" fmla="*/ 32 w 42"/>
                <a:gd name="T19" fmla="*/ 30 h 43"/>
                <a:gd name="T20" fmla="*/ 39 w 42"/>
                <a:gd name="T21" fmla="*/ 37 h 43"/>
                <a:gd name="T22" fmla="*/ 21 w 42"/>
                <a:gd name="T23" fmla="*/ 43 h 43"/>
                <a:gd name="T24" fmla="*/ 6 w 42"/>
                <a:gd name="T25" fmla="*/ 37 h 43"/>
                <a:gd name="T26" fmla="*/ 0 w 42"/>
                <a:gd name="T27" fmla="*/ 21 h 43"/>
                <a:gd name="T28" fmla="*/ 27 w 42"/>
                <a:gd name="T29" fmla="*/ 12 h 43"/>
                <a:gd name="T30" fmla="*/ 21 w 42"/>
                <a:gd name="T31" fmla="*/ 10 h 43"/>
                <a:gd name="T32" fmla="*/ 15 w 42"/>
                <a:gd name="T33" fmla="*/ 12 h 43"/>
                <a:gd name="T34" fmla="*/ 13 w 42"/>
                <a:gd name="T35" fmla="*/ 17 h 43"/>
                <a:gd name="T36" fmla="*/ 30 w 42"/>
                <a:gd name="T37" fmla="*/ 17 h 43"/>
                <a:gd name="T38" fmla="*/ 27 w 42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5"/>
                    <a:pt x="42" y="21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8"/>
                    <a:pt x="14" y="30"/>
                    <a:pt x="15" y="31"/>
                  </a:cubicBezTo>
                  <a:cubicBezTo>
                    <a:pt x="17" y="33"/>
                    <a:pt x="19" y="33"/>
                    <a:pt x="21" y="33"/>
                  </a:cubicBezTo>
                  <a:cubicBezTo>
                    <a:pt x="25" y="33"/>
                    <a:pt x="29" y="32"/>
                    <a:pt x="32" y="30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6" y="41"/>
                    <a:pt x="30" y="43"/>
                    <a:pt x="21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4" y="10"/>
                    <a:pt x="21" y="10"/>
                  </a:cubicBezTo>
                  <a:cubicBezTo>
                    <a:pt x="19" y="10"/>
                    <a:pt x="17" y="10"/>
                    <a:pt x="15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29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6389688" y="3665537"/>
              <a:ext cx="92075" cy="127000"/>
            </a:xfrm>
            <a:custGeom>
              <a:avLst/>
              <a:gdLst>
                <a:gd name="T0" fmla="*/ 26 w 33"/>
                <a:gd name="T1" fmla="*/ 2 h 45"/>
                <a:gd name="T2" fmla="*/ 33 w 33"/>
                <a:gd name="T3" fmla="*/ 6 h 45"/>
                <a:gd name="T4" fmla="*/ 26 w 33"/>
                <a:gd name="T5" fmla="*/ 14 h 45"/>
                <a:gd name="T6" fmla="*/ 19 w 33"/>
                <a:gd name="T7" fmla="*/ 10 h 45"/>
                <a:gd name="T8" fmla="*/ 13 w 33"/>
                <a:gd name="T9" fmla="*/ 12 h 45"/>
                <a:gd name="T10" fmla="*/ 13 w 33"/>
                <a:gd name="T11" fmla="*/ 15 h 45"/>
                <a:gd name="T12" fmla="*/ 19 w 33"/>
                <a:gd name="T13" fmla="*/ 17 h 45"/>
                <a:gd name="T14" fmla="*/ 29 w 33"/>
                <a:gd name="T15" fmla="*/ 21 h 45"/>
                <a:gd name="T16" fmla="*/ 33 w 33"/>
                <a:gd name="T17" fmla="*/ 32 h 45"/>
                <a:gd name="T18" fmla="*/ 29 w 33"/>
                <a:gd name="T19" fmla="*/ 41 h 45"/>
                <a:gd name="T20" fmla="*/ 17 w 33"/>
                <a:gd name="T21" fmla="*/ 45 h 45"/>
                <a:gd name="T22" fmla="*/ 7 w 33"/>
                <a:gd name="T23" fmla="*/ 43 h 45"/>
                <a:gd name="T24" fmla="*/ 0 w 33"/>
                <a:gd name="T25" fmla="*/ 38 h 45"/>
                <a:gd name="T26" fmla="*/ 7 w 33"/>
                <a:gd name="T27" fmla="*/ 31 h 45"/>
                <a:gd name="T28" fmla="*/ 16 w 33"/>
                <a:gd name="T29" fmla="*/ 35 h 45"/>
                <a:gd name="T30" fmla="*/ 22 w 33"/>
                <a:gd name="T31" fmla="*/ 33 h 45"/>
                <a:gd name="T32" fmla="*/ 23 w 33"/>
                <a:gd name="T33" fmla="*/ 30 h 45"/>
                <a:gd name="T34" fmla="*/ 16 w 33"/>
                <a:gd name="T35" fmla="*/ 28 h 45"/>
                <a:gd name="T36" fmla="*/ 6 w 33"/>
                <a:gd name="T37" fmla="*/ 24 h 45"/>
                <a:gd name="T38" fmla="*/ 2 w 33"/>
                <a:gd name="T39" fmla="*/ 14 h 45"/>
                <a:gd name="T40" fmla="*/ 7 w 33"/>
                <a:gd name="T41" fmla="*/ 4 h 45"/>
                <a:gd name="T42" fmla="*/ 17 w 33"/>
                <a:gd name="T43" fmla="*/ 0 h 45"/>
                <a:gd name="T44" fmla="*/ 26 w 33"/>
                <a:gd name="T45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45">
                  <a:moveTo>
                    <a:pt x="26" y="2"/>
                  </a:moveTo>
                  <a:cubicBezTo>
                    <a:pt x="29" y="3"/>
                    <a:pt x="31" y="4"/>
                    <a:pt x="33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4" y="12"/>
                    <a:pt x="22" y="10"/>
                    <a:pt x="19" y="10"/>
                  </a:cubicBezTo>
                  <a:cubicBezTo>
                    <a:pt x="16" y="10"/>
                    <a:pt x="14" y="11"/>
                    <a:pt x="13" y="12"/>
                  </a:cubicBezTo>
                  <a:cubicBezTo>
                    <a:pt x="12" y="13"/>
                    <a:pt x="12" y="14"/>
                    <a:pt x="13" y="15"/>
                  </a:cubicBezTo>
                  <a:cubicBezTo>
                    <a:pt x="14" y="16"/>
                    <a:pt x="16" y="17"/>
                    <a:pt x="19" y="17"/>
                  </a:cubicBezTo>
                  <a:cubicBezTo>
                    <a:pt x="23" y="18"/>
                    <a:pt x="27" y="19"/>
                    <a:pt x="29" y="21"/>
                  </a:cubicBezTo>
                  <a:cubicBezTo>
                    <a:pt x="32" y="23"/>
                    <a:pt x="33" y="27"/>
                    <a:pt x="33" y="32"/>
                  </a:cubicBezTo>
                  <a:cubicBezTo>
                    <a:pt x="33" y="36"/>
                    <a:pt x="32" y="39"/>
                    <a:pt x="29" y="41"/>
                  </a:cubicBezTo>
                  <a:cubicBezTo>
                    <a:pt x="25" y="44"/>
                    <a:pt x="21" y="45"/>
                    <a:pt x="17" y="45"/>
                  </a:cubicBezTo>
                  <a:cubicBezTo>
                    <a:pt x="13" y="45"/>
                    <a:pt x="10" y="44"/>
                    <a:pt x="7" y="43"/>
                  </a:cubicBezTo>
                  <a:cubicBezTo>
                    <a:pt x="4" y="42"/>
                    <a:pt x="2" y="40"/>
                    <a:pt x="0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3"/>
                    <a:pt x="12" y="34"/>
                    <a:pt x="16" y="35"/>
                  </a:cubicBezTo>
                  <a:cubicBezTo>
                    <a:pt x="19" y="35"/>
                    <a:pt x="21" y="34"/>
                    <a:pt x="22" y="33"/>
                  </a:cubicBezTo>
                  <a:cubicBezTo>
                    <a:pt x="23" y="32"/>
                    <a:pt x="23" y="31"/>
                    <a:pt x="23" y="30"/>
                  </a:cubicBezTo>
                  <a:cubicBezTo>
                    <a:pt x="22" y="29"/>
                    <a:pt x="20" y="28"/>
                    <a:pt x="16" y="28"/>
                  </a:cubicBezTo>
                  <a:cubicBezTo>
                    <a:pt x="12" y="27"/>
                    <a:pt x="9" y="26"/>
                    <a:pt x="6" y="24"/>
                  </a:cubicBezTo>
                  <a:cubicBezTo>
                    <a:pt x="3" y="22"/>
                    <a:pt x="2" y="19"/>
                    <a:pt x="2" y="14"/>
                  </a:cubicBezTo>
                  <a:cubicBezTo>
                    <a:pt x="2" y="10"/>
                    <a:pt x="3" y="6"/>
                    <a:pt x="7" y="4"/>
                  </a:cubicBezTo>
                  <a:cubicBezTo>
                    <a:pt x="10" y="2"/>
                    <a:pt x="13" y="0"/>
                    <a:pt x="17" y="0"/>
                  </a:cubicBezTo>
                  <a:cubicBezTo>
                    <a:pt x="21" y="0"/>
                    <a:pt x="24" y="1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26"/>
            <p:cNvSpPr>
              <a:spLocks noEditPoints="1"/>
            </p:cNvSpPr>
            <p:nvPr/>
          </p:nvSpPr>
          <p:spPr bwMode="auto">
            <a:xfrm>
              <a:off x="650081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7" y="33"/>
                    <a:pt x="19" y="33"/>
                    <a:pt x="22" y="33"/>
                  </a:cubicBezTo>
                  <a:cubicBezTo>
                    <a:pt x="26" y="33"/>
                    <a:pt x="29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19" y="10"/>
                    <a:pt x="17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6645275" y="3668712"/>
              <a:ext cx="112713" cy="120650"/>
            </a:xfrm>
            <a:custGeom>
              <a:avLst/>
              <a:gdLst>
                <a:gd name="T0" fmla="*/ 12 w 40"/>
                <a:gd name="T1" fmla="*/ 15 h 43"/>
                <a:gd name="T2" fmla="*/ 12 w 40"/>
                <a:gd name="T3" fmla="*/ 43 h 43"/>
                <a:gd name="T4" fmla="*/ 0 w 40"/>
                <a:gd name="T5" fmla="*/ 43 h 43"/>
                <a:gd name="T6" fmla="*/ 0 w 40"/>
                <a:gd name="T7" fmla="*/ 1 h 43"/>
                <a:gd name="T8" fmla="*/ 12 w 40"/>
                <a:gd name="T9" fmla="*/ 0 h 43"/>
                <a:gd name="T10" fmla="*/ 12 w 40"/>
                <a:gd name="T11" fmla="*/ 4 h 43"/>
                <a:gd name="T12" fmla="*/ 23 w 40"/>
                <a:gd name="T13" fmla="*/ 0 h 43"/>
                <a:gd name="T14" fmla="*/ 36 w 40"/>
                <a:gd name="T15" fmla="*/ 5 h 43"/>
                <a:gd name="T16" fmla="*/ 40 w 40"/>
                <a:gd name="T17" fmla="*/ 16 h 43"/>
                <a:gd name="T18" fmla="*/ 40 w 40"/>
                <a:gd name="T19" fmla="*/ 43 h 43"/>
                <a:gd name="T20" fmla="*/ 28 w 40"/>
                <a:gd name="T21" fmla="*/ 43 h 43"/>
                <a:gd name="T22" fmla="*/ 28 w 40"/>
                <a:gd name="T23" fmla="*/ 19 h 43"/>
                <a:gd name="T24" fmla="*/ 26 w 40"/>
                <a:gd name="T25" fmla="*/ 12 h 43"/>
                <a:gd name="T26" fmla="*/ 19 w 40"/>
                <a:gd name="T27" fmla="*/ 10 h 43"/>
                <a:gd name="T28" fmla="*/ 12 w 40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8"/>
                    <a:pt x="40" y="12"/>
                    <a:pt x="40" y="1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67770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0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19" y="44"/>
                    <a:pt x="20" y="45"/>
                  </a:cubicBezTo>
                  <a:cubicBezTo>
                    <a:pt x="21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6875463" y="3668712"/>
              <a:ext cx="107950" cy="120650"/>
            </a:xfrm>
            <a:custGeom>
              <a:avLst/>
              <a:gdLst>
                <a:gd name="T0" fmla="*/ 3 w 39"/>
                <a:gd name="T1" fmla="*/ 5 h 43"/>
                <a:gd name="T2" fmla="*/ 22 w 39"/>
                <a:gd name="T3" fmla="*/ 0 h 43"/>
                <a:gd name="T4" fmla="*/ 35 w 39"/>
                <a:gd name="T5" fmla="*/ 4 h 43"/>
                <a:gd name="T6" fmla="*/ 39 w 39"/>
                <a:gd name="T7" fmla="*/ 17 h 43"/>
                <a:gd name="T8" fmla="*/ 39 w 39"/>
                <a:gd name="T9" fmla="*/ 43 h 43"/>
                <a:gd name="T10" fmla="*/ 27 w 39"/>
                <a:gd name="T11" fmla="*/ 43 h 43"/>
                <a:gd name="T12" fmla="*/ 27 w 39"/>
                <a:gd name="T13" fmla="*/ 40 h 43"/>
                <a:gd name="T14" fmla="*/ 18 w 39"/>
                <a:gd name="T15" fmla="*/ 43 h 43"/>
                <a:gd name="T16" fmla="*/ 5 w 39"/>
                <a:gd name="T17" fmla="*/ 39 h 43"/>
                <a:gd name="T18" fmla="*/ 0 w 39"/>
                <a:gd name="T19" fmla="*/ 29 h 43"/>
                <a:gd name="T20" fmla="*/ 4 w 39"/>
                <a:gd name="T21" fmla="*/ 18 h 43"/>
                <a:gd name="T22" fmla="*/ 18 w 39"/>
                <a:gd name="T23" fmla="*/ 14 h 43"/>
                <a:gd name="T24" fmla="*/ 27 w 39"/>
                <a:gd name="T25" fmla="*/ 16 h 43"/>
                <a:gd name="T26" fmla="*/ 27 w 39"/>
                <a:gd name="T27" fmla="*/ 15 h 43"/>
                <a:gd name="T28" fmla="*/ 20 w 39"/>
                <a:gd name="T29" fmla="*/ 10 h 43"/>
                <a:gd name="T30" fmla="*/ 8 w 39"/>
                <a:gd name="T31" fmla="*/ 12 h 43"/>
                <a:gd name="T32" fmla="*/ 3 w 39"/>
                <a:gd name="T33" fmla="*/ 5 h 43"/>
                <a:gd name="T34" fmla="*/ 27 w 39"/>
                <a:gd name="T35" fmla="*/ 30 h 43"/>
                <a:gd name="T36" fmla="*/ 27 w 39"/>
                <a:gd name="T37" fmla="*/ 25 h 43"/>
                <a:gd name="T38" fmla="*/ 19 w 39"/>
                <a:gd name="T39" fmla="*/ 22 h 43"/>
                <a:gd name="T40" fmla="*/ 11 w 39"/>
                <a:gd name="T41" fmla="*/ 28 h 43"/>
                <a:gd name="T42" fmla="*/ 19 w 39"/>
                <a:gd name="T43" fmla="*/ 34 h 43"/>
                <a:gd name="T44" fmla="*/ 27 w 39"/>
                <a:gd name="T4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43">
                  <a:moveTo>
                    <a:pt x="3" y="5"/>
                  </a:moveTo>
                  <a:cubicBezTo>
                    <a:pt x="9" y="1"/>
                    <a:pt x="15" y="0"/>
                    <a:pt x="22" y="0"/>
                  </a:cubicBezTo>
                  <a:cubicBezTo>
                    <a:pt x="28" y="0"/>
                    <a:pt x="32" y="1"/>
                    <a:pt x="35" y="4"/>
                  </a:cubicBezTo>
                  <a:cubicBezTo>
                    <a:pt x="38" y="7"/>
                    <a:pt x="39" y="11"/>
                    <a:pt x="39" y="17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4" y="42"/>
                    <a:pt x="21" y="43"/>
                    <a:pt x="18" y="43"/>
                  </a:cubicBezTo>
                  <a:cubicBezTo>
                    <a:pt x="12" y="43"/>
                    <a:pt x="8" y="42"/>
                    <a:pt x="5" y="39"/>
                  </a:cubicBezTo>
                  <a:cubicBezTo>
                    <a:pt x="2" y="37"/>
                    <a:pt x="0" y="34"/>
                    <a:pt x="0" y="29"/>
                  </a:cubicBezTo>
                  <a:cubicBezTo>
                    <a:pt x="0" y="25"/>
                    <a:pt x="2" y="22"/>
                    <a:pt x="4" y="18"/>
                  </a:cubicBezTo>
                  <a:cubicBezTo>
                    <a:pt x="7" y="15"/>
                    <a:pt x="12" y="14"/>
                    <a:pt x="18" y="14"/>
                  </a:cubicBezTo>
                  <a:cubicBezTo>
                    <a:pt x="21" y="14"/>
                    <a:pt x="24" y="14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2"/>
                    <a:pt x="25" y="10"/>
                    <a:pt x="20" y="10"/>
                  </a:cubicBezTo>
                  <a:cubicBezTo>
                    <a:pt x="15" y="10"/>
                    <a:pt x="11" y="11"/>
                    <a:pt x="8" y="12"/>
                  </a:cubicBezTo>
                  <a:lnTo>
                    <a:pt x="3" y="5"/>
                  </a:lnTo>
                  <a:close/>
                  <a:moveTo>
                    <a:pt x="27" y="30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6" y="23"/>
                    <a:pt x="23" y="22"/>
                    <a:pt x="19" y="22"/>
                  </a:cubicBezTo>
                  <a:cubicBezTo>
                    <a:pt x="14" y="22"/>
                    <a:pt x="11" y="24"/>
                    <a:pt x="11" y="28"/>
                  </a:cubicBezTo>
                  <a:cubicBezTo>
                    <a:pt x="11" y="31"/>
                    <a:pt x="14" y="33"/>
                    <a:pt x="19" y="34"/>
                  </a:cubicBezTo>
                  <a:cubicBezTo>
                    <a:pt x="23" y="34"/>
                    <a:pt x="26" y="32"/>
                    <a:pt x="2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70056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1"/>
            <p:cNvSpPr>
              <a:spLocks noEditPoints="1"/>
            </p:cNvSpPr>
            <p:nvPr/>
          </p:nvSpPr>
          <p:spPr bwMode="auto">
            <a:xfrm>
              <a:off x="7108825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2"/>
            <p:cNvSpPr>
              <a:spLocks noEditPoints="1"/>
            </p:cNvSpPr>
            <p:nvPr/>
          </p:nvSpPr>
          <p:spPr bwMode="auto">
            <a:xfrm>
              <a:off x="7167563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7315200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4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103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31" r:id="rId11"/>
    <p:sldLayoutId id="2147483732" r:id="rId12"/>
    <p:sldLayoutId id="2147483733" r:id="rId13"/>
    <p:sldLayoutId id="2147483987" r:id="rId14"/>
    <p:sldLayoutId id="2147483654" r:id="rId15"/>
    <p:sldLayoutId id="2147483719" r:id="rId16"/>
    <p:sldLayoutId id="214748366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 userDrawn="1"/>
        </p:nvGrpSpPr>
        <p:grpSpPr>
          <a:xfrm>
            <a:off x="259289" y="6341532"/>
            <a:ext cx="886978" cy="275304"/>
            <a:chOff x="4689475" y="2992437"/>
            <a:chExt cx="2813050" cy="873126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689475" y="3581400"/>
              <a:ext cx="2813050" cy="284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4691063" y="2995612"/>
              <a:ext cx="469900" cy="473075"/>
            </a:xfrm>
            <a:custGeom>
              <a:avLst/>
              <a:gdLst>
                <a:gd name="T0" fmla="*/ 0 w 168"/>
                <a:gd name="T1" fmla="*/ 0 h 168"/>
                <a:gd name="T2" fmla="*/ 3 w 168"/>
                <a:gd name="T3" fmla="*/ 0 h 168"/>
                <a:gd name="T4" fmla="*/ 85 w 168"/>
                <a:gd name="T5" fmla="*/ 90 h 168"/>
                <a:gd name="T6" fmla="*/ 165 w 168"/>
                <a:gd name="T7" fmla="*/ 0 h 168"/>
                <a:gd name="T8" fmla="*/ 168 w 168"/>
                <a:gd name="T9" fmla="*/ 0 h 168"/>
                <a:gd name="T10" fmla="*/ 168 w 168"/>
                <a:gd name="T11" fmla="*/ 168 h 168"/>
                <a:gd name="T12" fmla="*/ 135 w 168"/>
                <a:gd name="T13" fmla="*/ 168 h 168"/>
                <a:gd name="T14" fmla="*/ 135 w 168"/>
                <a:gd name="T15" fmla="*/ 105 h 168"/>
                <a:gd name="T16" fmla="*/ 136 w 168"/>
                <a:gd name="T17" fmla="*/ 76 h 168"/>
                <a:gd name="T18" fmla="*/ 119 w 168"/>
                <a:gd name="T19" fmla="*/ 100 h 168"/>
                <a:gd name="T20" fmla="*/ 86 w 168"/>
                <a:gd name="T21" fmla="*/ 136 h 168"/>
                <a:gd name="T22" fmla="*/ 82 w 168"/>
                <a:gd name="T23" fmla="*/ 136 h 168"/>
                <a:gd name="T24" fmla="*/ 49 w 168"/>
                <a:gd name="T25" fmla="*/ 100 h 168"/>
                <a:gd name="T26" fmla="*/ 32 w 168"/>
                <a:gd name="T27" fmla="*/ 76 h 168"/>
                <a:gd name="T28" fmla="*/ 33 w 168"/>
                <a:gd name="T29" fmla="*/ 105 h 168"/>
                <a:gd name="T30" fmla="*/ 33 w 168"/>
                <a:gd name="T31" fmla="*/ 168 h 168"/>
                <a:gd name="T32" fmla="*/ 0 w 168"/>
                <a:gd name="T33" fmla="*/ 168 h 168"/>
                <a:gd name="T34" fmla="*/ 0 w 168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94"/>
                    <a:pt x="136" y="76"/>
                    <a:pt x="136" y="76"/>
                  </a:cubicBezTo>
                  <a:cubicBezTo>
                    <a:pt x="136" y="76"/>
                    <a:pt x="126" y="91"/>
                    <a:pt x="119" y="100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2" y="91"/>
                    <a:pt x="32" y="76"/>
                    <a:pt x="32" y="76"/>
                  </a:cubicBezTo>
                  <a:cubicBezTo>
                    <a:pt x="32" y="76"/>
                    <a:pt x="33" y="94"/>
                    <a:pt x="33" y="105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5394325" y="2998787"/>
              <a:ext cx="315913" cy="469900"/>
            </a:xfrm>
            <a:custGeom>
              <a:avLst/>
              <a:gdLst>
                <a:gd name="T0" fmla="*/ 0 w 199"/>
                <a:gd name="T1" fmla="*/ 0 h 296"/>
                <a:gd name="T2" fmla="*/ 194 w 199"/>
                <a:gd name="T3" fmla="*/ 0 h 296"/>
                <a:gd name="T4" fmla="*/ 194 w 199"/>
                <a:gd name="T5" fmla="*/ 53 h 296"/>
                <a:gd name="T6" fmla="*/ 60 w 199"/>
                <a:gd name="T7" fmla="*/ 53 h 296"/>
                <a:gd name="T8" fmla="*/ 60 w 199"/>
                <a:gd name="T9" fmla="*/ 147 h 296"/>
                <a:gd name="T10" fmla="*/ 178 w 199"/>
                <a:gd name="T11" fmla="*/ 147 h 296"/>
                <a:gd name="T12" fmla="*/ 178 w 199"/>
                <a:gd name="T13" fmla="*/ 198 h 296"/>
                <a:gd name="T14" fmla="*/ 60 w 199"/>
                <a:gd name="T15" fmla="*/ 198 h 296"/>
                <a:gd name="T16" fmla="*/ 60 w 199"/>
                <a:gd name="T17" fmla="*/ 241 h 296"/>
                <a:gd name="T18" fmla="*/ 199 w 199"/>
                <a:gd name="T19" fmla="*/ 241 h 296"/>
                <a:gd name="T20" fmla="*/ 199 w 199"/>
                <a:gd name="T21" fmla="*/ 296 h 296"/>
                <a:gd name="T22" fmla="*/ 0 w 199"/>
                <a:gd name="T23" fmla="*/ 296 h 296"/>
                <a:gd name="T24" fmla="*/ 0 w 199"/>
                <a:gd name="T2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96">
                  <a:moveTo>
                    <a:pt x="0" y="0"/>
                  </a:moveTo>
                  <a:lnTo>
                    <a:pt x="194" y="0"/>
                  </a:lnTo>
                  <a:lnTo>
                    <a:pt x="194" y="53"/>
                  </a:lnTo>
                  <a:lnTo>
                    <a:pt x="60" y="53"/>
                  </a:lnTo>
                  <a:lnTo>
                    <a:pt x="60" y="147"/>
                  </a:lnTo>
                  <a:lnTo>
                    <a:pt x="178" y="147"/>
                  </a:lnTo>
                  <a:lnTo>
                    <a:pt x="178" y="198"/>
                  </a:lnTo>
                  <a:lnTo>
                    <a:pt x="60" y="198"/>
                  </a:lnTo>
                  <a:lnTo>
                    <a:pt x="60" y="241"/>
                  </a:lnTo>
                  <a:lnTo>
                    <a:pt x="199" y="241"/>
                  </a:lnTo>
                  <a:lnTo>
                    <a:pt x="199" y="296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5908675" y="2998787"/>
              <a:ext cx="363538" cy="469900"/>
            </a:xfrm>
            <a:custGeom>
              <a:avLst/>
              <a:gdLst>
                <a:gd name="T0" fmla="*/ 84 w 229"/>
                <a:gd name="T1" fmla="*/ 53 h 296"/>
                <a:gd name="T2" fmla="*/ 0 w 229"/>
                <a:gd name="T3" fmla="*/ 53 h 296"/>
                <a:gd name="T4" fmla="*/ 0 w 229"/>
                <a:gd name="T5" fmla="*/ 0 h 296"/>
                <a:gd name="T6" fmla="*/ 229 w 229"/>
                <a:gd name="T7" fmla="*/ 0 h 296"/>
                <a:gd name="T8" fmla="*/ 229 w 229"/>
                <a:gd name="T9" fmla="*/ 53 h 296"/>
                <a:gd name="T10" fmla="*/ 144 w 229"/>
                <a:gd name="T11" fmla="*/ 53 h 296"/>
                <a:gd name="T12" fmla="*/ 144 w 229"/>
                <a:gd name="T13" fmla="*/ 296 h 296"/>
                <a:gd name="T14" fmla="*/ 84 w 229"/>
                <a:gd name="T15" fmla="*/ 296 h 296"/>
                <a:gd name="T16" fmla="*/ 84 w 229"/>
                <a:gd name="T17" fmla="*/ 5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96">
                  <a:moveTo>
                    <a:pt x="84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53"/>
                  </a:lnTo>
                  <a:lnTo>
                    <a:pt x="144" y="53"/>
                  </a:lnTo>
                  <a:lnTo>
                    <a:pt x="144" y="296"/>
                  </a:lnTo>
                  <a:lnTo>
                    <a:pt x="84" y="296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10"/>
            <p:cNvSpPr>
              <a:spLocks noEditPoints="1"/>
            </p:cNvSpPr>
            <p:nvPr/>
          </p:nvSpPr>
          <p:spPr bwMode="auto">
            <a:xfrm>
              <a:off x="6478588" y="2998787"/>
              <a:ext cx="339725" cy="469900"/>
            </a:xfrm>
            <a:custGeom>
              <a:avLst/>
              <a:gdLst>
                <a:gd name="T0" fmla="*/ 122 w 122"/>
                <a:gd name="T1" fmla="*/ 167 h 167"/>
                <a:gd name="T2" fmla="*/ 83 w 122"/>
                <a:gd name="T3" fmla="*/ 167 h 167"/>
                <a:gd name="T4" fmla="*/ 55 w 122"/>
                <a:gd name="T5" fmla="*/ 124 h 167"/>
                <a:gd name="T6" fmla="*/ 46 w 122"/>
                <a:gd name="T7" fmla="*/ 125 h 167"/>
                <a:gd name="T8" fmla="*/ 34 w 122"/>
                <a:gd name="T9" fmla="*/ 125 h 167"/>
                <a:gd name="T10" fmla="*/ 34 w 122"/>
                <a:gd name="T11" fmla="*/ 167 h 167"/>
                <a:gd name="T12" fmla="*/ 0 w 122"/>
                <a:gd name="T13" fmla="*/ 167 h 167"/>
                <a:gd name="T14" fmla="*/ 0 w 122"/>
                <a:gd name="T15" fmla="*/ 0 h 167"/>
                <a:gd name="T16" fmla="*/ 46 w 122"/>
                <a:gd name="T17" fmla="*/ 0 h 167"/>
                <a:gd name="T18" fmla="*/ 120 w 122"/>
                <a:gd name="T19" fmla="*/ 63 h 167"/>
                <a:gd name="T20" fmla="*/ 88 w 122"/>
                <a:gd name="T21" fmla="*/ 115 h 167"/>
                <a:gd name="T22" fmla="*/ 122 w 122"/>
                <a:gd name="T23" fmla="*/ 167 h 167"/>
                <a:gd name="T24" fmla="*/ 45 w 122"/>
                <a:gd name="T25" fmla="*/ 95 h 167"/>
                <a:gd name="T26" fmla="*/ 85 w 122"/>
                <a:gd name="T27" fmla="*/ 63 h 167"/>
                <a:gd name="T28" fmla="*/ 45 w 122"/>
                <a:gd name="T29" fmla="*/ 30 h 167"/>
                <a:gd name="T30" fmla="*/ 34 w 122"/>
                <a:gd name="T31" fmla="*/ 30 h 167"/>
                <a:gd name="T32" fmla="*/ 34 w 122"/>
                <a:gd name="T33" fmla="*/ 95 h 167"/>
                <a:gd name="T34" fmla="*/ 45 w 122"/>
                <a:gd name="T35" fmla="*/ 9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7">
                  <a:moveTo>
                    <a:pt x="122" y="167"/>
                  </a:moveTo>
                  <a:cubicBezTo>
                    <a:pt x="83" y="167"/>
                    <a:pt x="83" y="167"/>
                    <a:pt x="83" y="16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2" y="125"/>
                    <a:pt x="49" y="125"/>
                    <a:pt x="46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92" y="0"/>
                    <a:pt x="120" y="22"/>
                    <a:pt x="120" y="63"/>
                  </a:cubicBezTo>
                  <a:cubicBezTo>
                    <a:pt x="120" y="89"/>
                    <a:pt x="108" y="105"/>
                    <a:pt x="88" y="115"/>
                  </a:cubicBezTo>
                  <a:lnTo>
                    <a:pt x="122" y="167"/>
                  </a:lnTo>
                  <a:close/>
                  <a:moveTo>
                    <a:pt x="45" y="95"/>
                  </a:moveTo>
                  <a:cubicBezTo>
                    <a:pt x="72" y="95"/>
                    <a:pt x="85" y="87"/>
                    <a:pt x="85" y="63"/>
                  </a:cubicBezTo>
                  <a:cubicBezTo>
                    <a:pt x="85" y="40"/>
                    <a:pt x="72" y="30"/>
                    <a:pt x="4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95"/>
                    <a:pt x="34" y="95"/>
                    <a:pt x="34" y="95"/>
                  </a:cubicBezTo>
                  <a:lnTo>
                    <a:pt x="45" y="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7016750" y="2992437"/>
              <a:ext cx="481013" cy="481013"/>
            </a:xfrm>
            <a:custGeom>
              <a:avLst/>
              <a:gdLst>
                <a:gd name="T0" fmla="*/ 0 w 172"/>
                <a:gd name="T1" fmla="*/ 85 h 171"/>
                <a:gd name="T2" fmla="*/ 86 w 172"/>
                <a:gd name="T3" fmla="*/ 0 h 171"/>
                <a:gd name="T4" fmla="*/ 172 w 172"/>
                <a:gd name="T5" fmla="*/ 85 h 171"/>
                <a:gd name="T6" fmla="*/ 86 w 172"/>
                <a:gd name="T7" fmla="*/ 171 h 171"/>
                <a:gd name="T8" fmla="*/ 0 w 172"/>
                <a:gd name="T9" fmla="*/ 85 h 171"/>
                <a:gd name="T10" fmla="*/ 137 w 172"/>
                <a:gd name="T11" fmla="*/ 85 h 171"/>
                <a:gd name="T12" fmla="*/ 86 w 172"/>
                <a:gd name="T13" fmla="*/ 31 h 171"/>
                <a:gd name="T14" fmla="*/ 35 w 172"/>
                <a:gd name="T15" fmla="*/ 85 h 171"/>
                <a:gd name="T16" fmla="*/ 86 w 172"/>
                <a:gd name="T17" fmla="*/ 140 h 171"/>
                <a:gd name="T18" fmla="*/ 137 w 172"/>
                <a:gd name="T1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1">
                  <a:moveTo>
                    <a:pt x="0" y="85"/>
                  </a:moveTo>
                  <a:cubicBezTo>
                    <a:pt x="0" y="36"/>
                    <a:pt x="38" y="0"/>
                    <a:pt x="86" y="0"/>
                  </a:cubicBezTo>
                  <a:cubicBezTo>
                    <a:pt x="134" y="0"/>
                    <a:pt x="172" y="36"/>
                    <a:pt x="172" y="85"/>
                  </a:cubicBezTo>
                  <a:cubicBezTo>
                    <a:pt x="172" y="135"/>
                    <a:pt x="134" y="171"/>
                    <a:pt x="86" y="171"/>
                  </a:cubicBezTo>
                  <a:cubicBezTo>
                    <a:pt x="38" y="171"/>
                    <a:pt x="0" y="135"/>
                    <a:pt x="0" y="85"/>
                  </a:cubicBezTo>
                  <a:close/>
                  <a:moveTo>
                    <a:pt x="137" y="85"/>
                  </a:moveTo>
                  <a:cubicBezTo>
                    <a:pt x="137" y="54"/>
                    <a:pt x="116" y="31"/>
                    <a:pt x="86" y="31"/>
                  </a:cubicBezTo>
                  <a:cubicBezTo>
                    <a:pt x="56" y="31"/>
                    <a:pt x="35" y="54"/>
                    <a:pt x="35" y="85"/>
                  </a:cubicBezTo>
                  <a:cubicBezTo>
                    <a:pt x="35" y="116"/>
                    <a:pt x="56" y="140"/>
                    <a:pt x="86" y="140"/>
                  </a:cubicBezTo>
                  <a:cubicBezTo>
                    <a:pt x="116" y="140"/>
                    <a:pt x="137" y="116"/>
                    <a:pt x="137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4764088" y="3668712"/>
              <a:ext cx="76200" cy="120650"/>
            </a:xfrm>
            <a:custGeom>
              <a:avLst/>
              <a:gdLst>
                <a:gd name="T0" fmla="*/ 12 w 27"/>
                <a:gd name="T1" fmla="*/ 4 h 43"/>
                <a:gd name="T2" fmla="*/ 23 w 27"/>
                <a:gd name="T3" fmla="*/ 0 h 43"/>
                <a:gd name="T4" fmla="*/ 27 w 27"/>
                <a:gd name="T5" fmla="*/ 0 h 43"/>
                <a:gd name="T6" fmla="*/ 25 w 27"/>
                <a:gd name="T7" fmla="*/ 12 h 43"/>
                <a:gd name="T8" fmla="*/ 19 w 27"/>
                <a:gd name="T9" fmla="*/ 10 h 43"/>
                <a:gd name="T10" fmla="*/ 12 w 27"/>
                <a:gd name="T11" fmla="*/ 16 h 43"/>
                <a:gd name="T12" fmla="*/ 12 w 27"/>
                <a:gd name="T13" fmla="*/ 43 h 43"/>
                <a:gd name="T14" fmla="*/ 0 w 27"/>
                <a:gd name="T15" fmla="*/ 43 h 43"/>
                <a:gd name="T16" fmla="*/ 0 w 27"/>
                <a:gd name="T17" fmla="*/ 1 h 43"/>
                <a:gd name="T18" fmla="*/ 12 w 27"/>
                <a:gd name="T19" fmla="*/ 0 h 43"/>
                <a:gd name="T20" fmla="*/ 12 w 27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3">
                  <a:moveTo>
                    <a:pt x="12" y="4"/>
                  </a:moveTo>
                  <a:cubicBezTo>
                    <a:pt x="15" y="1"/>
                    <a:pt x="19" y="0"/>
                    <a:pt x="23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485616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8" y="33"/>
                    <a:pt x="20" y="33"/>
                    <a:pt x="22" y="33"/>
                  </a:cubicBezTo>
                  <a:cubicBezTo>
                    <a:pt x="26" y="33"/>
                    <a:pt x="30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7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20" y="10"/>
                    <a:pt x="18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4992688" y="3668712"/>
              <a:ext cx="125413" cy="120650"/>
            </a:xfrm>
            <a:custGeom>
              <a:avLst/>
              <a:gdLst>
                <a:gd name="T0" fmla="*/ 21 w 79"/>
                <a:gd name="T1" fmla="*/ 0 h 76"/>
                <a:gd name="T2" fmla="*/ 39 w 79"/>
                <a:gd name="T3" fmla="*/ 48 h 76"/>
                <a:gd name="T4" fmla="*/ 58 w 79"/>
                <a:gd name="T5" fmla="*/ 0 h 76"/>
                <a:gd name="T6" fmla="*/ 79 w 79"/>
                <a:gd name="T7" fmla="*/ 0 h 76"/>
                <a:gd name="T8" fmla="*/ 49 w 79"/>
                <a:gd name="T9" fmla="*/ 76 h 76"/>
                <a:gd name="T10" fmla="*/ 30 w 79"/>
                <a:gd name="T11" fmla="*/ 76 h 76"/>
                <a:gd name="T12" fmla="*/ 0 w 79"/>
                <a:gd name="T13" fmla="*/ 0 h 76"/>
                <a:gd name="T14" fmla="*/ 21 w 79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6">
                  <a:moveTo>
                    <a:pt x="21" y="0"/>
                  </a:moveTo>
                  <a:lnTo>
                    <a:pt x="39" y="48"/>
                  </a:lnTo>
                  <a:lnTo>
                    <a:pt x="58" y="0"/>
                  </a:lnTo>
                  <a:lnTo>
                    <a:pt x="79" y="0"/>
                  </a:lnTo>
                  <a:lnTo>
                    <a:pt x="49" y="76"/>
                  </a:lnTo>
                  <a:lnTo>
                    <a:pt x="30" y="76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15"/>
            <p:cNvSpPr>
              <a:spLocks noEditPoints="1"/>
            </p:cNvSpPr>
            <p:nvPr/>
          </p:nvSpPr>
          <p:spPr bwMode="auto">
            <a:xfrm>
              <a:off x="5135563" y="3665537"/>
              <a:ext cx="122238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3" y="43"/>
                    <a:pt x="28" y="45"/>
                    <a:pt x="22" y="45"/>
                  </a:cubicBezTo>
                  <a:cubicBezTo>
                    <a:pt x="16" y="45"/>
                    <a:pt x="10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8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8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5280025" y="3606800"/>
              <a:ext cx="36513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5348288" y="3668712"/>
              <a:ext cx="111125" cy="120650"/>
            </a:xfrm>
            <a:custGeom>
              <a:avLst/>
              <a:gdLst>
                <a:gd name="T0" fmla="*/ 28 w 40"/>
                <a:gd name="T1" fmla="*/ 28 h 43"/>
                <a:gd name="T2" fmla="*/ 28 w 40"/>
                <a:gd name="T3" fmla="*/ 0 h 43"/>
                <a:gd name="T4" fmla="*/ 40 w 40"/>
                <a:gd name="T5" fmla="*/ 0 h 43"/>
                <a:gd name="T6" fmla="*/ 40 w 40"/>
                <a:gd name="T7" fmla="*/ 43 h 43"/>
                <a:gd name="T8" fmla="*/ 28 w 40"/>
                <a:gd name="T9" fmla="*/ 43 h 43"/>
                <a:gd name="T10" fmla="*/ 28 w 40"/>
                <a:gd name="T11" fmla="*/ 39 h 43"/>
                <a:gd name="T12" fmla="*/ 17 w 40"/>
                <a:gd name="T13" fmla="*/ 43 h 43"/>
                <a:gd name="T14" fmla="*/ 4 w 40"/>
                <a:gd name="T15" fmla="*/ 38 h 43"/>
                <a:gd name="T16" fmla="*/ 0 w 40"/>
                <a:gd name="T17" fmla="*/ 27 h 43"/>
                <a:gd name="T18" fmla="*/ 0 w 40"/>
                <a:gd name="T19" fmla="*/ 0 h 43"/>
                <a:gd name="T20" fmla="*/ 12 w 40"/>
                <a:gd name="T21" fmla="*/ 0 h 43"/>
                <a:gd name="T22" fmla="*/ 12 w 40"/>
                <a:gd name="T23" fmla="*/ 24 h 43"/>
                <a:gd name="T24" fmla="*/ 15 w 40"/>
                <a:gd name="T25" fmla="*/ 30 h 43"/>
                <a:gd name="T26" fmla="*/ 21 w 40"/>
                <a:gd name="T27" fmla="*/ 33 h 43"/>
                <a:gd name="T28" fmla="*/ 28 w 40"/>
                <a:gd name="T2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28" y="28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42"/>
                    <a:pt x="21" y="43"/>
                    <a:pt x="17" y="43"/>
                  </a:cubicBezTo>
                  <a:cubicBezTo>
                    <a:pt x="12" y="43"/>
                    <a:pt x="7" y="41"/>
                    <a:pt x="4" y="38"/>
                  </a:cubicBezTo>
                  <a:cubicBezTo>
                    <a:pt x="2" y="35"/>
                    <a:pt x="0" y="31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6"/>
                    <a:pt x="13" y="29"/>
                    <a:pt x="15" y="30"/>
                  </a:cubicBezTo>
                  <a:cubicBezTo>
                    <a:pt x="16" y="32"/>
                    <a:pt x="18" y="33"/>
                    <a:pt x="21" y="33"/>
                  </a:cubicBezTo>
                  <a:cubicBezTo>
                    <a:pt x="24" y="33"/>
                    <a:pt x="26" y="31"/>
                    <a:pt x="28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5478463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19"/>
            <p:cNvSpPr>
              <a:spLocks noEditPoints="1"/>
            </p:cNvSpPr>
            <p:nvPr/>
          </p:nvSpPr>
          <p:spPr bwMode="auto">
            <a:xfrm>
              <a:off x="5581650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20"/>
            <p:cNvSpPr>
              <a:spLocks noEditPoints="1"/>
            </p:cNvSpPr>
            <p:nvPr/>
          </p:nvSpPr>
          <p:spPr bwMode="auto">
            <a:xfrm>
              <a:off x="5640388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5788025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3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22"/>
            <p:cNvSpPr>
              <a:spLocks noEditPoints="1"/>
            </p:cNvSpPr>
            <p:nvPr/>
          </p:nvSpPr>
          <p:spPr bwMode="auto">
            <a:xfrm>
              <a:off x="6011863" y="3668712"/>
              <a:ext cx="120650" cy="174625"/>
            </a:xfrm>
            <a:custGeom>
              <a:avLst/>
              <a:gdLst>
                <a:gd name="T0" fmla="*/ 0 w 43"/>
                <a:gd name="T1" fmla="*/ 62 h 62"/>
                <a:gd name="T2" fmla="*/ 0 w 43"/>
                <a:gd name="T3" fmla="*/ 1 h 62"/>
                <a:gd name="T4" fmla="*/ 12 w 43"/>
                <a:gd name="T5" fmla="*/ 0 h 62"/>
                <a:gd name="T6" fmla="*/ 12 w 43"/>
                <a:gd name="T7" fmla="*/ 3 h 62"/>
                <a:gd name="T8" fmla="*/ 22 w 43"/>
                <a:gd name="T9" fmla="*/ 0 h 62"/>
                <a:gd name="T10" fmla="*/ 38 w 43"/>
                <a:gd name="T11" fmla="*/ 6 h 62"/>
                <a:gd name="T12" fmla="*/ 43 w 43"/>
                <a:gd name="T13" fmla="*/ 21 h 62"/>
                <a:gd name="T14" fmla="*/ 38 w 43"/>
                <a:gd name="T15" fmla="*/ 37 h 62"/>
                <a:gd name="T16" fmla="*/ 22 w 43"/>
                <a:gd name="T17" fmla="*/ 43 h 62"/>
                <a:gd name="T18" fmla="*/ 12 w 43"/>
                <a:gd name="T19" fmla="*/ 40 h 62"/>
                <a:gd name="T20" fmla="*/ 12 w 43"/>
                <a:gd name="T21" fmla="*/ 62 h 62"/>
                <a:gd name="T22" fmla="*/ 0 w 43"/>
                <a:gd name="T23" fmla="*/ 62 h 62"/>
                <a:gd name="T24" fmla="*/ 12 w 43"/>
                <a:gd name="T25" fmla="*/ 17 h 62"/>
                <a:gd name="T26" fmla="*/ 12 w 43"/>
                <a:gd name="T27" fmla="*/ 25 h 62"/>
                <a:gd name="T28" fmla="*/ 21 w 43"/>
                <a:gd name="T29" fmla="*/ 33 h 62"/>
                <a:gd name="T30" fmla="*/ 33 w 43"/>
                <a:gd name="T31" fmla="*/ 22 h 62"/>
                <a:gd name="T32" fmla="*/ 21 w 43"/>
                <a:gd name="T33" fmla="*/ 10 h 62"/>
                <a:gd name="T34" fmla="*/ 12 w 43"/>
                <a:gd name="T35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2">
                  <a:moveTo>
                    <a:pt x="0" y="6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1"/>
                    <a:pt x="19" y="0"/>
                    <a:pt x="22" y="0"/>
                  </a:cubicBezTo>
                  <a:cubicBezTo>
                    <a:pt x="28" y="0"/>
                    <a:pt x="34" y="2"/>
                    <a:pt x="38" y="6"/>
                  </a:cubicBezTo>
                  <a:cubicBezTo>
                    <a:pt x="42" y="10"/>
                    <a:pt x="43" y="16"/>
                    <a:pt x="43" y="21"/>
                  </a:cubicBezTo>
                  <a:cubicBezTo>
                    <a:pt x="43" y="27"/>
                    <a:pt x="42" y="32"/>
                    <a:pt x="38" y="37"/>
                  </a:cubicBezTo>
                  <a:cubicBezTo>
                    <a:pt x="34" y="41"/>
                    <a:pt x="28" y="43"/>
                    <a:pt x="22" y="43"/>
                  </a:cubicBezTo>
                  <a:cubicBezTo>
                    <a:pt x="17" y="43"/>
                    <a:pt x="14" y="42"/>
                    <a:pt x="12" y="40"/>
                  </a:cubicBezTo>
                  <a:cubicBezTo>
                    <a:pt x="12" y="62"/>
                    <a:pt x="12" y="62"/>
                    <a:pt x="12" y="62"/>
                  </a:cubicBezTo>
                  <a:lnTo>
                    <a:pt x="0" y="62"/>
                  </a:lnTo>
                  <a:close/>
                  <a:moveTo>
                    <a:pt x="12" y="17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3" y="29"/>
                    <a:pt x="16" y="32"/>
                    <a:pt x="21" y="33"/>
                  </a:cubicBezTo>
                  <a:cubicBezTo>
                    <a:pt x="28" y="33"/>
                    <a:pt x="32" y="29"/>
                    <a:pt x="33" y="22"/>
                  </a:cubicBezTo>
                  <a:cubicBezTo>
                    <a:pt x="33" y="14"/>
                    <a:pt x="29" y="10"/>
                    <a:pt x="21" y="10"/>
                  </a:cubicBezTo>
                  <a:cubicBezTo>
                    <a:pt x="16" y="10"/>
                    <a:pt x="13" y="13"/>
                    <a:pt x="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6154738" y="3668712"/>
              <a:ext cx="77788" cy="120650"/>
            </a:xfrm>
            <a:custGeom>
              <a:avLst/>
              <a:gdLst>
                <a:gd name="T0" fmla="*/ 12 w 28"/>
                <a:gd name="T1" fmla="*/ 4 h 43"/>
                <a:gd name="T2" fmla="*/ 24 w 28"/>
                <a:gd name="T3" fmla="*/ 0 h 43"/>
                <a:gd name="T4" fmla="*/ 28 w 28"/>
                <a:gd name="T5" fmla="*/ 0 h 43"/>
                <a:gd name="T6" fmla="*/ 26 w 28"/>
                <a:gd name="T7" fmla="*/ 12 h 43"/>
                <a:gd name="T8" fmla="*/ 20 w 28"/>
                <a:gd name="T9" fmla="*/ 10 h 43"/>
                <a:gd name="T10" fmla="*/ 12 w 28"/>
                <a:gd name="T11" fmla="*/ 16 h 43"/>
                <a:gd name="T12" fmla="*/ 12 w 28"/>
                <a:gd name="T13" fmla="*/ 43 h 43"/>
                <a:gd name="T14" fmla="*/ 0 w 28"/>
                <a:gd name="T15" fmla="*/ 43 h 43"/>
                <a:gd name="T16" fmla="*/ 0 w 28"/>
                <a:gd name="T17" fmla="*/ 1 h 43"/>
                <a:gd name="T18" fmla="*/ 12 w 28"/>
                <a:gd name="T19" fmla="*/ 0 h 43"/>
                <a:gd name="T20" fmla="*/ 12 w 28"/>
                <a:gd name="T2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43">
                  <a:moveTo>
                    <a:pt x="12" y="4"/>
                  </a:moveTo>
                  <a:cubicBezTo>
                    <a:pt x="16" y="1"/>
                    <a:pt x="19" y="0"/>
                    <a:pt x="24" y="0"/>
                  </a:cubicBezTo>
                  <a:cubicBezTo>
                    <a:pt x="25" y="0"/>
                    <a:pt x="27" y="0"/>
                    <a:pt x="28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2" y="10"/>
                    <a:pt x="20" y="10"/>
                  </a:cubicBezTo>
                  <a:cubicBezTo>
                    <a:pt x="17" y="10"/>
                    <a:pt x="14" y="12"/>
                    <a:pt x="12" y="1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>
              <a:off x="6249988" y="3668712"/>
              <a:ext cx="115888" cy="120650"/>
            </a:xfrm>
            <a:custGeom>
              <a:avLst/>
              <a:gdLst>
                <a:gd name="T0" fmla="*/ 0 w 42"/>
                <a:gd name="T1" fmla="*/ 21 h 43"/>
                <a:gd name="T2" fmla="*/ 6 w 42"/>
                <a:gd name="T3" fmla="*/ 6 h 43"/>
                <a:gd name="T4" fmla="*/ 21 w 42"/>
                <a:gd name="T5" fmla="*/ 0 h 43"/>
                <a:gd name="T6" fmla="*/ 37 w 42"/>
                <a:gd name="T7" fmla="*/ 6 h 43"/>
                <a:gd name="T8" fmla="*/ 42 w 42"/>
                <a:gd name="T9" fmla="*/ 21 h 43"/>
                <a:gd name="T10" fmla="*/ 42 w 42"/>
                <a:gd name="T11" fmla="*/ 26 h 43"/>
                <a:gd name="T12" fmla="*/ 12 w 42"/>
                <a:gd name="T13" fmla="*/ 26 h 43"/>
                <a:gd name="T14" fmla="*/ 15 w 42"/>
                <a:gd name="T15" fmla="*/ 31 h 43"/>
                <a:gd name="T16" fmla="*/ 21 w 42"/>
                <a:gd name="T17" fmla="*/ 33 h 43"/>
                <a:gd name="T18" fmla="*/ 32 w 42"/>
                <a:gd name="T19" fmla="*/ 30 h 43"/>
                <a:gd name="T20" fmla="*/ 39 w 42"/>
                <a:gd name="T21" fmla="*/ 37 h 43"/>
                <a:gd name="T22" fmla="*/ 21 w 42"/>
                <a:gd name="T23" fmla="*/ 43 h 43"/>
                <a:gd name="T24" fmla="*/ 6 w 42"/>
                <a:gd name="T25" fmla="*/ 37 h 43"/>
                <a:gd name="T26" fmla="*/ 0 w 42"/>
                <a:gd name="T27" fmla="*/ 21 h 43"/>
                <a:gd name="T28" fmla="*/ 27 w 42"/>
                <a:gd name="T29" fmla="*/ 12 h 43"/>
                <a:gd name="T30" fmla="*/ 21 w 42"/>
                <a:gd name="T31" fmla="*/ 10 h 43"/>
                <a:gd name="T32" fmla="*/ 15 w 42"/>
                <a:gd name="T33" fmla="*/ 12 h 43"/>
                <a:gd name="T34" fmla="*/ 13 w 42"/>
                <a:gd name="T35" fmla="*/ 17 h 43"/>
                <a:gd name="T36" fmla="*/ 30 w 42"/>
                <a:gd name="T37" fmla="*/ 17 h 43"/>
                <a:gd name="T38" fmla="*/ 27 w 42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5"/>
                    <a:pt x="42" y="21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8"/>
                    <a:pt x="14" y="30"/>
                    <a:pt x="15" y="31"/>
                  </a:cubicBezTo>
                  <a:cubicBezTo>
                    <a:pt x="17" y="33"/>
                    <a:pt x="19" y="33"/>
                    <a:pt x="21" y="33"/>
                  </a:cubicBezTo>
                  <a:cubicBezTo>
                    <a:pt x="25" y="33"/>
                    <a:pt x="29" y="32"/>
                    <a:pt x="32" y="30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6" y="41"/>
                    <a:pt x="30" y="43"/>
                    <a:pt x="21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4" y="10"/>
                    <a:pt x="21" y="10"/>
                  </a:cubicBezTo>
                  <a:cubicBezTo>
                    <a:pt x="19" y="10"/>
                    <a:pt x="17" y="10"/>
                    <a:pt x="15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29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6389688" y="3665537"/>
              <a:ext cx="92075" cy="127000"/>
            </a:xfrm>
            <a:custGeom>
              <a:avLst/>
              <a:gdLst>
                <a:gd name="T0" fmla="*/ 26 w 33"/>
                <a:gd name="T1" fmla="*/ 2 h 45"/>
                <a:gd name="T2" fmla="*/ 33 w 33"/>
                <a:gd name="T3" fmla="*/ 6 h 45"/>
                <a:gd name="T4" fmla="*/ 26 w 33"/>
                <a:gd name="T5" fmla="*/ 14 h 45"/>
                <a:gd name="T6" fmla="*/ 19 w 33"/>
                <a:gd name="T7" fmla="*/ 10 h 45"/>
                <a:gd name="T8" fmla="*/ 13 w 33"/>
                <a:gd name="T9" fmla="*/ 12 h 45"/>
                <a:gd name="T10" fmla="*/ 13 w 33"/>
                <a:gd name="T11" fmla="*/ 15 h 45"/>
                <a:gd name="T12" fmla="*/ 19 w 33"/>
                <a:gd name="T13" fmla="*/ 17 h 45"/>
                <a:gd name="T14" fmla="*/ 29 w 33"/>
                <a:gd name="T15" fmla="*/ 21 h 45"/>
                <a:gd name="T16" fmla="*/ 33 w 33"/>
                <a:gd name="T17" fmla="*/ 32 h 45"/>
                <a:gd name="T18" fmla="*/ 29 w 33"/>
                <a:gd name="T19" fmla="*/ 41 h 45"/>
                <a:gd name="T20" fmla="*/ 17 w 33"/>
                <a:gd name="T21" fmla="*/ 45 h 45"/>
                <a:gd name="T22" fmla="*/ 7 w 33"/>
                <a:gd name="T23" fmla="*/ 43 h 45"/>
                <a:gd name="T24" fmla="*/ 0 w 33"/>
                <a:gd name="T25" fmla="*/ 38 h 45"/>
                <a:gd name="T26" fmla="*/ 7 w 33"/>
                <a:gd name="T27" fmla="*/ 31 h 45"/>
                <a:gd name="T28" fmla="*/ 16 w 33"/>
                <a:gd name="T29" fmla="*/ 35 h 45"/>
                <a:gd name="T30" fmla="*/ 22 w 33"/>
                <a:gd name="T31" fmla="*/ 33 h 45"/>
                <a:gd name="T32" fmla="*/ 23 w 33"/>
                <a:gd name="T33" fmla="*/ 30 h 45"/>
                <a:gd name="T34" fmla="*/ 16 w 33"/>
                <a:gd name="T35" fmla="*/ 28 h 45"/>
                <a:gd name="T36" fmla="*/ 6 w 33"/>
                <a:gd name="T37" fmla="*/ 24 h 45"/>
                <a:gd name="T38" fmla="*/ 2 w 33"/>
                <a:gd name="T39" fmla="*/ 14 h 45"/>
                <a:gd name="T40" fmla="*/ 7 w 33"/>
                <a:gd name="T41" fmla="*/ 4 h 45"/>
                <a:gd name="T42" fmla="*/ 17 w 33"/>
                <a:gd name="T43" fmla="*/ 0 h 45"/>
                <a:gd name="T44" fmla="*/ 26 w 33"/>
                <a:gd name="T45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45">
                  <a:moveTo>
                    <a:pt x="26" y="2"/>
                  </a:moveTo>
                  <a:cubicBezTo>
                    <a:pt x="29" y="3"/>
                    <a:pt x="31" y="4"/>
                    <a:pt x="33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4" y="12"/>
                    <a:pt x="22" y="10"/>
                    <a:pt x="19" y="10"/>
                  </a:cubicBezTo>
                  <a:cubicBezTo>
                    <a:pt x="16" y="10"/>
                    <a:pt x="14" y="11"/>
                    <a:pt x="13" y="12"/>
                  </a:cubicBezTo>
                  <a:cubicBezTo>
                    <a:pt x="12" y="13"/>
                    <a:pt x="12" y="14"/>
                    <a:pt x="13" y="15"/>
                  </a:cubicBezTo>
                  <a:cubicBezTo>
                    <a:pt x="14" y="16"/>
                    <a:pt x="16" y="17"/>
                    <a:pt x="19" y="17"/>
                  </a:cubicBezTo>
                  <a:cubicBezTo>
                    <a:pt x="23" y="18"/>
                    <a:pt x="27" y="19"/>
                    <a:pt x="29" y="21"/>
                  </a:cubicBezTo>
                  <a:cubicBezTo>
                    <a:pt x="32" y="23"/>
                    <a:pt x="33" y="27"/>
                    <a:pt x="33" y="32"/>
                  </a:cubicBezTo>
                  <a:cubicBezTo>
                    <a:pt x="33" y="36"/>
                    <a:pt x="32" y="39"/>
                    <a:pt x="29" y="41"/>
                  </a:cubicBezTo>
                  <a:cubicBezTo>
                    <a:pt x="25" y="44"/>
                    <a:pt x="21" y="45"/>
                    <a:pt x="17" y="45"/>
                  </a:cubicBezTo>
                  <a:cubicBezTo>
                    <a:pt x="13" y="45"/>
                    <a:pt x="10" y="44"/>
                    <a:pt x="7" y="43"/>
                  </a:cubicBezTo>
                  <a:cubicBezTo>
                    <a:pt x="4" y="42"/>
                    <a:pt x="2" y="40"/>
                    <a:pt x="0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3"/>
                    <a:pt x="12" y="34"/>
                    <a:pt x="16" y="35"/>
                  </a:cubicBezTo>
                  <a:cubicBezTo>
                    <a:pt x="19" y="35"/>
                    <a:pt x="21" y="34"/>
                    <a:pt x="22" y="33"/>
                  </a:cubicBezTo>
                  <a:cubicBezTo>
                    <a:pt x="23" y="32"/>
                    <a:pt x="23" y="31"/>
                    <a:pt x="23" y="30"/>
                  </a:cubicBezTo>
                  <a:cubicBezTo>
                    <a:pt x="22" y="29"/>
                    <a:pt x="20" y="28"/>
                    <a:pt x="16" y="28"/>
                  </a:cubicBezTo>
                  <a:cubicBezTo>
                    <a:pt x="12" y="27"/>
                    <a:pt x="9" y="26"/>
                    <a:pt x="6" y="24"/>
                  </a:cubicBezTo>
                  <a:cubicBezTo>
                    <a:pt x="3" y="22"/>
                    <a:pt x="2" y="19"/>
                    <a:pt x="2" y="14"/>
                  </a:cubicBezTo>
                  <a:cubicBezTo>
                    <a:pt x="2" y="10"/>
                    <a:pt x="3" y="6"/>
                    <a:pt x="7" y="4"/>
                  </a:cubicBezTo>
                  <a:cubicBezTo>
                    <a:pt x="10" y="2"/>
                    <a:pt x="13" y="0"/>
                    <a:pt x="17" y="0"/>
                  </a:cubicBezTo>
                  <a:cubicBezTo>
                    <a:pt x="21" y="0"/>
                    <a:pt x="24" y="1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26"/>
            <p:cNvSpPr>
              <a:spLocks noEditPoints="1"/>
            </p:cNvSpPr>
            <p:nvPr/>
          </p:nvSpPr>
          <p:spPr bwMode="auto">
            <a:xfrm>
              <a:off x="6500813" y="3668712"/>
              <a:ext cx="120650" cy="120650"/>
            </a:xfrm>
            <a:custGeom>
              <a:avLst/>
              <a:gdLst>
                <a:gd name="T0" fmla="*/ 0 w 43"/>
                <a:gd name="T1" fmla="*/ 21 h 43"/>
                <a:gd name="T2" fmla="*/ 6 w 43"/>
                <a:gd name="T3" fmla="*/ 6 h 43"/>
                <a:gd name="T4" fmla="*/ 22 w 43"/>
                <a:gd name="T5" fmla="*/ 0 h 43"/>
                <a:gd name="T6" fmla="*/ 37 w 43"/>
                <a:gd name="T7" fmla="*/ 6 h 43"/>
                <a:gd name="T8" fmla="*/ 43 w 43"/>
                <a:gd name="T9" fmla="*/ 21 h 43"/>
                <a:gd name="T10" fmla="*/ 43 w 43"/>
                <a:gd name="T11" fmla="*/ 26 h 43"/>
                <a:gd name="T12" fmla="*/ 13 w 43"/>
                <a:gd name="T13" fmla="*/ 26 h 43"/>
                <a:gd name="T14" fmla="*/ 16 w 43"/>
                <a:gd name="T15" fmla="*/ 31 h 43"/>
                <a:gd name="T16" fmla="*/ 22 w 43"/>
                <a:gd name="T17" fmla="*/ 33 h 43"/>
                <a:gd name="T18" fmla="*/ 33 w 43"/>
                <a:gd name="T19" fmla="*/ 30 h 43"/>
                <a:gd name="T20" fmla="*/ 40 w 43"/>
                <a:gd name="T21" fmla="*/ 37 h 43"/>
                <a:gd name="T22" fmla="*/ 22 w 43"/>
                <a:gd name="T23" fmla="*/ 43 h 43"/>
                <a:gd name="T24" fmla="*/ 6 w 43"/>
                <a:gd name="T25" fmla="*/ 37 h 43"/>
                <a:gd name="T26" fmla="*/ 0 w 43"/>
                <a:gd name="T27" fmla="*/ 21 h 43"/>
                <a:gd name="T28" fmla="*/ 28 w 43"/>
                <a:gd name="T29" fmla="*/ 12 h 43"/>
                <a:gd name="T30" fmla="*/ 22 w 43"/>
                <a:gd name="T31" fmla="*/ 10 h 43"/>
                <a:gd name="T32" fmla="*/ 16 w 43"/>
                <a:gd name="T33" fmla="*/ 12 h 43"/>
                <a:gd name="T34" fmla="*/ 13 w 43"/>
                <a:gd name="T35" fmla="*/ 17 h 43"/>
                <a:gd name="T36" fmla="*/ 31 w 43"/>
                <a:gd name="T37" fmla="*/ 17 h 43"/>
                <a:gd name="T38" fmla="*/ 28 w 43"/>
                <a:gd name="T3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0"/>
                    <a:pt x="43" y="15"/>
                    <a:pt x="43" y="21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4" y="30"/>
                    <a:pt x="16" y="31"/>
                  </a:cubicBezTo>
                  <a:cubicBezTo>
                    <a:pt x="17" y="33"/>
                    <a:pt x="19" y="33"/>
                    <a:pt x="22" y="33"/>
                  </a:cubicBezTo>
                  <a:cubicBezTo>
                    <a:pt x="26" y="33"/>
                    <a:pt x="29" y="32"/>
                    <a:pt x="33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41"/>
                    <a:pt x="31" y="43"/>
                    <a:pt x="22" y="43"/>
                  </a:cubicBezTo>
                  <a:cubicBezTo>
                    <a:pt x="15" y="43"/>
                    <a:pt x="10" y="41"/>
                    <a:pt x="6" y="37"/>
                  </a:cubicBezTo>
                  <a:cubicBezTo>
                    <a:pt x="2" y="33"/>
                    <a:pt x="0" y="28"/>
                    <a:pt x="0" y="21"/>
                  </a:cubicBezTo>
                  <a:close/>
                  <a:moveTo>
                    <a:pt x="28" y="12"/>
                  </a:moveTo>
                  <a:cubicBezTo>
                    <a:pt x="26" y="10"/>
                    <a:pt x="24" y="10"/>
                    <a:pt x="22" y="10"/>
                  </a:cubicBezTo>
                  <a:cubicBezTo>
                    <a:pt x="19" y="10"/>
                    <a:pt x="17" y="10"/>
                    <a:pt x="16" y="12"/>
                  </a:cubicBezTo>
                  <a:cubicBezTo>
                    <a:pt x="14" y="13"/>
                    <a:pt x="13" y="15"/>
                    <a:pt x="1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5"/>
                    <a:pt x="30" y="13"/>
                    <a:pt x="2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6645275" y="3668712"/>
              <a:ext cx="112713" cy="120650"/>
            </a:xfrm>
            <a:custGeom>
              <a:avLst/>
              <a:gdLst>
                <a:gd name="T0" fmla="*/ 12 w 40"/>
                <a:gd name="T1" fmla="*/ 15 h 43"/>
                <a:gd name="T2" fmla="*/ 12 w 40"/>
                <a:gd name="T3" fmla="*/ 43 h 43"/>
                <a:gd name="T4" fmla="*/ 0 w 40"/>
                <a:gd name="T5" fmla="*/ 43 h 43"/>
                <a:gd name="T6" fmla="*/ 0 w 40"/>
                <a:gd name="T7" fmla="*/ 1 h 43"/>
                <a:gd name="T8" fmla="*/ 12 w 40"/>
                <a:gd name="T9" fmla="*/ 0 h 43"/>
                <a:gd name="T10" fmla="*/ 12 w 40"/>
                <a:gd name="T11" fmla="*/ 4 h 43"/>
                <a:gd name="T12" fmla="*/ 23 w 40"/>
                <a:gd name="T13" fmla="*/ 0 h 43"/>
                <a:gd name="T14" fmla="*/ 36 w 40"/>
                <a:gd name="T15" fmla="*/ 5 h 43"/>
                <a:gd name="T16" fmla="*/ 40 w 40"/>
                <a:gd name="T17" fmla="*/ 16 h 43"/>
                <a:gd name="T18" fmla="*/ 40 w 40"/>
                <a:gd name="T19" fmla="*/ 43 h 43"/>
                <a:gd name="T20" fmla="*/ 28 w 40"/>
                <a:gd name="T21" fmla="*/ 43 h 43"/>
                <a:gd name="T22" fmla="*/ 28 w 40"/>
                <a:gd name="T23" fmla="*/ 19 h 43"/>
                <a:gd name="T24" fmla="*/ 26 w 40"/>
                <a:gd name="T25" fmla="*/ 12 h 43"/>
                <a:gd name="T26" fmla="*/ 19 w 40"/>
                <a:gd name="T27" fmla="*/ 10 h 43"/>
                <a:gd name="T28" fmla="*/ 12 w 40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9" y="0"/>
                    <a:pt x="23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8"/>
                    <a:pt x="40" y="12"/>
                    <a:pt x="40" y="1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11"/>
                    <a:pt x="22" y="10"/>
                    <a:pt x="19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67770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0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19" y="44"/>
                    <a:pt x="20" y="45"/>
                  </a:cubicBezTo>
                  <a:cubicBezTo>
                    <a:pt x="21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6875463" y="3668712"/>
              <a:ext cx="107950" cy="120650"/>
            </a:xfrm>
            <a:custGeom>
              <a:avLst/>
              <a:gdLst>
                <a:gd name="T0" fmla="*/ 3 w 39"/>
                <a:gd name="T1" fmla="*/ 5 h 43"/>
                <a:gd name="T2" fmla="*/ 22 w 39"/>
                <a:gd name="T3" fmla="*/ 0 h 43"/>
                <a:gd name="T4" fmla="*/ 35 w 39"/>
                <a:gd name="T5" fmla="*/ 4 h 43"/>
                <a:gd name="T6" fmla="*/ 39 w 39"/>
                <a:gd name="T7" fmla="*/ 17 h 43"/>
                <a:gd name="T8" fmla="*/ 39 w 39"/>
                <a:gd name="T9" fmla="*/ 43 h 43"/>
                <a:gd name="T10" fmla="*/ 27 w 39"/>
                <a:gd name="T11" fmla="*/ 43 h 43"/>
                <a:gd name="T12" fmla="*/ 27 w 39"/>
                <a:gd name="T13" fmla="*/ 40 h 43"/>
                <a:gd name="T14" fmla="*/ 18 w 39"/>
                <a:gd name="T15" fmla="*/ 43 h 43"/>
                <a:gd name="T16" fmla="*/ 5 w 39"/>
                <a:gd name="T17" fmla="*/ 39 h 43"/>
                <a:gd name="T18" fmla="*/ 0 w 39"/>
                <a:gd name="T19" fmla="*/ 29 h 43"/>
                <a:gd name="T20" fmla="*/ 4 w 39"/>
                <a:gd name="T21" fmla="*/ 18 h 43"/>
                <a:gd name="T22" fmla="*/ 18 w 39"/>
                <a:gd name="T23" fmla="*/ 14 h 43"/>
                <a:gd name="T24" fmla="*/ 27 w 39"/>
                <a:gd name="T25" fmla="*/ 16 h 43"/>
                <a:gd name="T26" fmla="*/ 27 w 39"/>
                <a:gd name="T27" fmla="*/ 15 h 43"/>
                <a:gd name="T28" fmla="*/ 20 w 39"/>
                <a:gd name="T29" fmla="*/ 10 h 43"/>
                <a:gd name="T30" fmla="*/ 8 w 39"/>
                <a:gd name="T31" fmla="*/ 12 h 43"/>
                <a:gd name="T32" fmla="*/ 3 w 39"/>
                <a:gd name="T33" fmla="*/ 5 h 43"/>
                <a:gd name="T34" fmla="*/ 27 w 39"/>
                <a:gd name="T35" fmla="*/ 30 h 43"/>
                <a:gd name="T36" fmla="*/ 27 w 39"/>
                <a:gd name="T37" fmla="*/ 25 h 43"/>
                <a:gd name="T38" fmla="*/ 19 w 39"/>
                <a:gd name="T39" fmla="*/ 22 h 43"/>
                <a:gd name="T40" fmla="*/ 11 w 39"/>
                <a:gd name="T41" fmla="*/ 28 h 43"/>
                <a:gd name="T42" fmla="*/ 19 w 39"/>
                <a:gd name="T43" fmla="*/ 34 h 43"/>
                <a:gd name="T44" fmla="*/ 27 w 39"/>
                <a:gd name="T4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43">
                  <a:moveTo>
                    <a:pt x="3" y="5"/>
                  </a:moveTo>
                  <a:cubicBezTo>
                    <a:pt x="9" y="1"/>
                    <a:pt x="15" y="0"/>
                    <a:pt x="22" y="0"/>
                  </a:cubicBezTo>
                  <a:cubicBezTo>
                    <a:pt x="28" y="0"/>
                    <a:pt x="32" y="1"/>
                    <a:pt x="35" y="4"/>
                  </a:cubicBezTo>
                  <a:cubicBezTo>
                    <a:pt x="38" y="7"/>
                    <a:pt x="39" y="11"/>
                    <a:pt x="39" y="17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4" y="42"/>
                    <a:pt x="21" y="43"/>
                    <a:pt x="18" y="43"/>
                  </a:cubicBezTo>
                  <a:cubicBezTo>
                    <a:pt x="12" y="43"/>
                    <a:pt x="8" y="42"/>
                    <a:pt x="5" y="39"/>
                  </a:cubicBezTo>
                  <a:cubicBezTo>
                    <a:pt x="2" y="37"/>
                    <a:pt x="0" y="34"/>
                    <a:pt x="0" y="29"/>
                  </a:cubicBezTo>
                  <a:cubicBezTo>
                    <a:pt x="0" y="25"/>
                    <a:pt x="2" y="22"/>
                    <a:pt x="4" y="18"/>
                  </a:cubicBezTo>
                  <a:cubicBezTo>
                    <a:pt x="7" y="15"/>
                    <a:pt x="12" y="14"/>
                    <a:pt x="18" y="14"/>
                  </a:cubicBezTo>
                  <a:cubicBezTo>
                    <a:pt x="21" y="14"/>
                    <a:pt x="24" y="14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2"/>
                    <a:pt x="25" y="10"/>
                    <a:pt x="20" y="10"/>
                  </a:cubicBezTo>
                  <a:cubicBezTo>
                    <a:pt x="15" y="10"/>
                    <a:pt x="11" y="11"/>
                    <a:pt x="8" y="12"/>
                  </a:cubicBezTo>
                  <a:lnTo>
                    <a:pt x="3" y="5"/>
                  </a:lnTo>
                  <a:close/>
                  <a:moveTo>
                    <a:pt x="27" y="30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6" y="23"/>
                    <a:pt x="23" y="22"/>
                    <a:pt x="19" y="22"/>
                  </a:cubicBezTo>
                  <a:cubicBezTo>
                    <a:pt x="14" y="22"/>
                    <a:pt x="11" y="24"/>
                    <a:pt x="11" y="28"/>
                  </a:cubicBezTo>
                  <a:cubicBezTo>
                    <a:pt x="11" y="31"/>
                    <a:pt x="14" y="33"/>
                    <a:pt x="19" y="34"/>
                  </a:cubicBezTo>
                  <a:cubicBezTo>
                    <a:pt x="23" y="34"/>
                    <a:pt x="26" y="32"/>
                    <a:pt x="2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7005638" y="3632200"/>
              <a:ext cx="84138" cy="157163"/>
            </a:xfrm>
            <a:custGeom>
              <a:avLst/>
              <a:gdLst>
                <a:gd name="T0" fmla="*/ 23 w 30"/>
                <a:gd name="T1" fmla="*/ 56 h 56"/>
                <a:gd name="T2" fmla="*/ 11 w 30"/>
                <a:gd name="T3" fmla="*/ 52 h 56"/>
                <a:gd name="T4" fmla="*/ 7 w 30"/>
                <a:gd name="T5" fmla="*/ 41 h 56"/>
                <a:gd name="T6" fmla="*/ 7 w 30"/>
                <a:gd name="T7" fmla="*/ 23 h 56"/>
                <a:gd name="T8" fmla="*/ 0 w 30"/>
                <a:gd name="T9" fmla="*/ 23 h 56"/>
                <a:gd name="T10" fmla="*/ 0 w 30"/>
                <a:gd name="T11" fmla="*/ 13 h 56"/>
                <a:gd name="T12" fmla="*/ 7 w 30"/>
                <a:gd name="T13" fmla="*/ 13 h 56"/>
                <a:gd name="T14" fmla="*/ 7 w 30"/>
                <a:gd name="T15" fmla="*/ 1 h 56"/>
                <a:gd name="T16" fmla="*/ 19 w 30"/>
                <a:gd name="T17" fmla="*/ 0 h 56"/>
                <a:gd name="T18" fmla="*/ 19 w 30"/>
                <a:gd name="T19" fmla="*/ 13 h 56"/>
                <a:gd name="T20" fmla="*/ 26 w 30"/>
                <a:gd name="T21" fmla="*/ 13 h 56"/>
                <a:gd name="T22" fmla="*/ 26 w 30"/>
                <a:gd name="T23" fmla="*/ 23 h 56"/>
                <a:gd name="T24" fmla="*/ 19 w 30"/>
                <a:gd name="T25" fmla="*/ 23 h 56"/>
                <a:gd name="T26" fmla="*/ 19 w 30"/>
                <a:gd name="T27" fmla="*/ 40 h 56"/>
                <a:gd name="T28" fmla="*/ 21 w 30"/>
                <a:gd name="T29" fmla="*/ 45 h 56"/>
                <a:gd name="T30" fmla="*/ 24 w 30"/>
                <a:gd name="T31" fmla="*/ 46 h 56"/>
                <a:gd name="T32" fmla="*/ 28 w 30"/>
                <a:gd name="T33" fmla="*/ 45 h 56"/>
                <a:gd name="T34" fmla="*/ 30 w 30"/>
                <a:gd name="T35" fmla="*/ 54 h 56"/>
                <a:gd name="T36" fmla="*/ 23 w 3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6">
                  <a:moveTo>
                    <a:pt x="23" y="56"/>
                  </a:moveTo>
                  <a:cubicBezTo>
                    <a:pt x="18" y="56"/>
                    <a:pt x="14" y="55"/>
                    <a:pt x="11" y="52"/>
                  </a:cubicBezTo>
                  <a:cubicBezTo>
                    <a:pt x="8" y="49"/>
                    <a:pt x="7" y="46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2"/>
                    <a:pt x="20" y="44"/>
                    <a:pt x="21" y="45"/>
                  </a:cubicBezTo>
                  <a:cubicBezTo>
                    <a:pt x="22" y="45"/>
                    <a:pt x="23" y="46"/>
                    <a:pt x="24" y="46"/>
                  </a:cubicBezTo>
                  <a:cubicBezTo>
                    <a:pt x="25" y="46"/>
                    <a:pt x="26" y="46"/>
                    <a:pt x="28" y="45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8" y="56"/>
                    <a:pt x="26" y="56"/>
                    <a:pt x="2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7108825" y="3621087"/>
              <a:ext cx="36513" cy="168275"/>
            </a:xfrm>
            <a:custGeom>
              <a:avLst/>
              <a:gdLst>
                <a:gd name="T0" fmla="*/ 2 w 13"/>
                <a:gd name="T1" fmla="*/ 2 h 60"/>
                <a:gd name="T2" fmla="*/ 7 w 13"/>
                <a:gd name="T3" fmla="*/ 0 h 60"/>
                <a:gd name="T4" fmla="*/ 12 w 13"/>
                <a:gd name="T5" fmla="*/ 2 h 60"/>
                <a:gd name="T6" fmla="*/ 13 w 13"/>
                <a:gd name="T7" fmla="*/ 6 h 60"/>
                <a:gd name="T8" fmla="*/ 12 w 13"/>
                <a:gd name="T9" fmla="*/ 11 h 60"/>
                <a:gd name="T10" fmla="*/ 7 w 13"/>
                <a:gd name="T11" fmla="*/ 12 h 60"/>
                <a:gd name="T12" fmla="*/ 2 w 13"/>
                <a:gd name="T13" fmla="*/ 11 h 60"/>
                <a:gd name="T14" fmla="*/ 0 w 13"/>
                <a:gd name="T15" fmla="*/ 6 h 60"/>
                <a:gd name="T16" fmla="*/ 2 w 13"/>
                <a:gd name="T17" fmla="*/ 2 h 60"/>
                <a:gd name="T18" fmla="*/ 13 w 13"/>
                <a:gd name="T19" fmla="*/ 60 h 60"/>
                <a:gd name="T20" fmla="*/ 13 w 13"/>
                <a:gd name="T21" fmla="*/ 17 h 60"/>
                <a:gd name="T22" fmla="*/ 1 w 13"/>
                <a:gd name="T23" fmla="*/ 17 h 60"/>
                <a:gd name="T24" fmla="*/ 1 w 13"/>
                <a:gd name="T25" fmla="*/ 60 h 60"/>
                <a:gd name="T26" fmla="*/ 13 w 13"/>
                <a:gd name="T2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60">
                  <a:moveTo>
                    <a:pt x="2" y="2"/>
                  </a:move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3"/>
                    <a:pt x="13" y="4"/>
                    <a:pt x="13" y="6"/>
                  </a:cubicBezTo>
                  <a:cubicBezTo>
                    <a:pt x="13" y="8"/>
                    <a:pt x="13" y="9"/>
                    <a:pt x="12" y="11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5" y="12"/>
                    <a:pt x="3" y="12"/>
                    <a:pt x="2" y="11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lose/>
                  <a:moveTo>
                    <a:pt x="13" y="60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60"/>
                    <a:pt x="1" y="60"/>
                    <a:pt x="1" y="60"/>
                  </a:cubicBezTo>
                  <a:lnTo>
                    <a:pt x="1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32"/>
            <p:cNvSpPr>
              <a:spLocks noEditPoints="1"/>
            </p:cNvSpPr>
            <p:nvPr/>
          </p:nvSpPr>
          <p:spPr bwMode="auto">
            <a:xfrm>
              <a:off x="7167563" y="3665537"/>
              <a:ext cx="123825" cy="127000"/>
            </a:xfrm>
            <a:custGeom>
              <a:avLst/>
              <a:gdLst>
                <a:gd name="T0" fmla="*/ 6 w 44"/>
                <a:gd name="T1" fmla="*/ 38 h 45"/>
                <a:gd name="T2" fmla="*/ 0 w 44"/>
                <a:gd name="T3" fmla="*/ 22 h 45"/>
                <a:gd name="T4" fmla="*/ 6 w 44"/>
                <a:gd name="T5" fmla="*/ 7 h 45"/>
                <a:gd name="T6" fmla="*/ 22 w 44"/>
                <a:gd name="T7" fmla="*/ 0 h 45"/>
                <a:gd name="T8" fmla="*/ 38 w 44"/>
                <a:gd name="T9" fmla="*/ 7 h 45"/>
                <a:gd name="T10" fmla="*/ 44 w 44"/>
                <a:gd name="T11" fmla="*/ 22 h 45"/>
                <a:gd name="T12" fmla="*/ 38 w 44"/>
                <a:gd name="T13" fmla="*/ 38 h 45"/>
                <a:gd name="T14" fmla="*/ 22 w 44"/>
                <a:gd name="T15" fmla="*/ 45 h 45"/>
                <a:gd name="T16" fmla="*/ 6 w 44"/>
                <a:gd name="T17" fmla="*/ 38 h 45"/>
                <a:gd name="T18" fmla="*/ 22 w 44"/>
                <a:gd name="T19" fmla="*/ 34 h 45"/>
                <a:gd name="T20" fmla="*/ 30 w 44"/>
                <a:gd name="T21" fmla="*/ 31 h 45"/>
                <a:gd name="T22" fmla="*/ 33 w 44"/>
                <a:gd name="T23" fmla="*/ 22 h 45"/>
                <a:gd name="T24" fmla="*/ 30 w 44"/>
                <a:gd name="T25" fmla="*/ 14 h 45"/>
                <a:gd name="T26" fmla="*/ 22 w 44"/>
                <a:gd name="T27" fmla="*/ 11 h 45"/>
                <a:gd name="T28" fmla="*/ 14 w 44"/>
                <a:gd name="T29" fmla="*/ 14 h 45"/>
                <a:gd name="T30" fmla="*/ 11 w 44"/>
                <a:gd name="T31" fmla="*/ 22 h 45"/>
                <a:gd name="T32" fmla="*/ 14 w 44"/>
                <a:gd name="T33" fmla="*/ 31 h 45"/>
                <a:gd name="T34" fmla="*/ 22 w 44"/>
                <a:gd name="T3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5">
                  <a:moveTo>
                    <a:pt x="6" y="38"/>
                  </a:moveTo>
                  <a:cubicBezTo>
                    <a:pt x="2" y="34"/>
                    <a:pt x="0" y="29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9" y="0"/>
                    <a:pt x="34" y="2"/>
                    <a:pt x="38" y="7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9"/>
                    <a:pt x="42" y="34"/>
                    <a:pt x="38" y="38"/>
                  </a:cubicBezTo>
                  <a:cubicBezTo>
                    <a:pt x="34" y="43"/>
                    <a:pt x="29" y="45"/>
                    <a:pt x="22" y="45"/>
                  </a:cubicBezTo>
                  <a:cubicBezTo>
                    <a:pt x="16" y="45"/>
                    <a:pt x="11" y="43"/>
                    <a:pt x="6" y="38"/>
                  </a:cubicBezTo>
                  <a:close/>
                  <a:moveTo>
                    <a:pt x="22" y="34"/>
                  </a:moveTo>
                  <a:cubicBezTo>
                    <a:pt x="25" y="34"/>
                    <a:pt x="28" y="33"/>
                    <a:pt x="30" y="31"/>
                  </a:cubicBezTo>
                  <a:cubicBezTo>
                    <a:pt x="32" y="29"/>
                    <a:pt x="33" y="26"/>
                    <a:pt x="33" y="22"/>
                  </a:cubicBezTo>
                  <a:cubicBezTo>
                    <a:pt x="33" y="19"/>
                    <a:pt x="32" y="16"/>
                    <a:pt x="30" y="14"/>
                  </a:cubicBezTo>
                  <a:cubicBezTo>
                    <a:pt x="28" y="12"/>
                    <a:pt x="25" y="11"/>
                    <a:pt x="22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11" y="26"/>
                    <a:pt x="12" y="29"/>
                    <a:pt x="14" y="31"/>
                  </a:cubicBezTo>
                  <a:cubicBezTo>
                    <a:pt x="16" y="33"/>
                    <a:pt x="19" y="34"/>
                    <a:pt x="2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7315200" y="3668712"/>
              <a:ext cx="109538" cy="120650"/>
            </a:xfrm>
            <a:custGeom>
              <a:avLst/>
              <a:gdLst>
                <a:gd name="T0" fmla="*/ 12 w 39"/>
                <a:gd name="T1" fmla="*/ 15 h 43"/>
                <a:gd name="T2" fmla="*/ 12 w 39"/>
                <a:gd name="T3" fmla="*/ 43 h 43"/>
                <a:gd name="T4" fmla="*/ 0 w 39"/>
                <a:gd name="T5" fmla="*/ 43 h 43"/>
                <a:gd name="T6" fmla="*/ 0 w 39"/>
                <a:gd name="T7" fmla="*/ 1 h 43"/>
                <a:gd name="T8" fmla="*/ 12 w 39"/>
                <a:gd name="T9" fmla="*/ 0 h 43"/>
                <a:gd name="T10" fmla="*/ 12 w 39"/>
                <a:gd name="T11" fmla="*/ 4 h 43"/>
                <a:gd name="T12" fmla="*/ 22 w 39"/>
                <a:gd name="T13" fmla="*/ 0 h 43"/>
                <a:gd name="T14" fmla="*/ 35 w 39"/>
                <a:gd name="T15" fmla="*/ 5 h 43"/>
                <a:gd name="T16" fmla="*/ 39 w 39"/>
                <a:gd name="T17" fmla="*/ 16 h 43"/>
                <a:gd name="T18" fmla="*/ 39 w 39"/>
                <a:gd name="T19" fmla="*/ 43 h 43"/>
                <a:gd name="T20" fmla="*/ 27 w 39"/>
                <a:gd name="T21" fmla="*/ 43 h 43"/>
                <a:gd name="T22" fmla="*/ 27 w 39"/>
                <a:gd name="T23" fmla="*/ 19 h 43"/>
                <a:gd name="T24" fmla="*/ 25 w 39"/>
                <a:gd name="T25" fmla="*/ 12 h 43"/>
                <a:gd name="T26" fmla="*/ 18 w 39"/>
                <a:gd name="T27" fmla="*/ 10 h 43"/>
                <a:gd name="T28" fmla="*/ 12 w 39"/>
                <a:gd name="T29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3">
                  <a:moveTo>
                    <a:pt x="12" y="15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1"/>
                    <a:pt x="18" y="0"/>
                    <a:pt x="22" y="0"/>
                  </a:cubicBezTo>
                  <a:cubicBezTo>
                    <a:pt x="28" y="0"/>
                    <a:pt x="32" y="1"/>
                    <a:pt x="35" y="5"/>
                  </a:cubicBezTo>
                  <a:cubicBezTo>
                    <a:pt x="38" y="8"/>
                    <a:pt x="39" y="12"/>
                    <a:pt x="39" y="16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6"/>
                    <a:pt x="26" y="14"/>
                    <a:pt x="25" y="12"/>
                  </a:cubicBezTo>
                  <a:cubicBezTo>
                    <a:pt x="24" y="11"/>
                    <a:pt x="21" y="10"/>
                    <a:pt x="18" y="10"/>
                  </a:cubicBezTo>
                  <a:cubicBezTo>
                    <a:pt x="16" y="10"/>
                    <a:pt x="14" y="12"/>
                    <a:pt x="1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4913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5" r:id="rId2"/>
    <p:sldLayoutId id="2147483697" r:id="rId3"/>
    <p:sldLayoutId id="2147483704" r:id="rId4"/>
    <p:sldLayoutId id="2147483699" r:id="rId5"/>
    <p:sldLayoutId id="2147483684" r:id="rId6"/>
    <p:sldLayoutId id="2147483714" r:id="rId7"/>
    <p:sldLayoutId id="2147483701" r:id="rId8"/>
    <p:sldLayoutId id="2147483713" r:id="rId9"/>
    <p:sldLayoutId id="2147483702" r:id="rId10"/>
    <p:sldLayoutId id="2147483707" r:id="rId11"/>
    <p:sldLayoutId id="2147483709" r:id="rId12"/>
    <p:sldLayoutId id="2147483710" r:id="rId13"/>
    <p:sldLayoutId id="2147483711" r:id="rId14"/>
    <p:sldLayoutId id="2147483706" r:id="rId15"/>
    <p:sldLayoutId id="2147483708" r:id="rId16"/>
    <p:sldLayoutId id="2147483688" r:id="rId17"/>
    <p:sldLayoutId id="2147483675" r:id="rId18"/>
    <p:sldLayoutId id="2147483712" r:id="rId19"/>
    <p:sldLayoutId id="2147483672" r:id="rId20"/>
    <p:sldLayoutId id="2147483692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BFE3-39B5-48C7-B281-74AB2A72216F}" type="datetimeFigureOut">
              <a:rPr lang="id-ID" smtClean="0"/>
              <a:t>16/10/2020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D4E0-389E-484C-8A9A-BC4E16FEFA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2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8" r:id="rId3"/>
    <p:sldLayoutId id="2147483803" r:id="rId4"/>
    <p:sldLayoutId id="214748371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.ox.ac.uk/~vgg/blog/unsupervised-learning-of-probably-symmetric-deformable-3d-objects-from-images-in-the-wild.html?image=010_face&amp;type=hum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291626"/>
            <a:ext cx="9000000" cy="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-6369"/>
            <a:ext cx="9144000" cy="2690813"/>
            <a:chOff x="0" y="0"/>
            <a:chExt cx="12192000" cy="3587750"/>
          </a:xfrm>
        </p:grpSpPr>
        <p:sp>
          <p:nvSpPr>
            <p:cNvPr id="1630" name="Rectangle 355"/>
            <p:cNvSpPr>
              <a:spLocks noChangeArrowheads="1"/>
            </p:cNvSpPr>
            <p:nvPr/>
          </p:nvSpPr>
          <p:spPr bwMode="auto">
            <a:xfrm>
              <a:off x="0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1" name="Rectangle 356"/>
            <p:cNvSpPr>
              <a:spLocks noChangeArrowheads="1"/>
            </p:cNvSpPr>
            <p:nvPr/>
          </p:nvSpPr>
          <p:spPr bwMode="auto">
            <a:xfrm>
              <a:off x="0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2" name="Rectangle 357"/>
            <p:cNvSpPr>
              <a:spLocks noChangeArrowheads="1"/>
            </p:cNvSpPr>
            <p:nvPr/>
          </p:nvSpPr>
          <p:spPr bwMode="auto">
            <a:xfrm>
              <a:off x="0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3" name="Rectangle 358"/>
            <p:cNvSpPr>
              <a:spLocks noChangeArrowheads="1"/>
            </p:cNvSpPr>
            <p:nvPr/>
          </p:nvSpPr>
          <p:spPr bwMode="auto">
            <a:xfrm>
              <a:off x="0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4" name="Rectangle 359"/>
            <p:cNvSpPr>
              <a:spLocks noChangeArrowheads="1"/>
            </p:cNvSpPr>
            <p:nvPr/>
          </p:nvSpPr>
          <p:spPr bwMode="auto">
            <a:xfrm>
              <a:off x="0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5" name="Rectangle 360"/>
            <p:cNvSpPr>
              <a:spLocks noChangeArrowheads="1"/>
            </p:cNvSpPr>
            <p:nvPr/>
          </p:nvSpPr>
          <p:spPr bwMode="auto">
            <a:xfrm>
              <a:off x="0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6" name="Rectangle 361"/>
            <p:cNvSpPr>
              <a:spLocks noChangeArrowheads="1"/>
            </p:cNvSpPr>
            <p:nvPr/>
          </p:nvSpPr>
          <p:spPr bwMode="auto">
            <a:xfrm>
              <a:off x="0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7" name="Rectangle 362"/>
            <p:cNvSpPr>
              <a:spLocks noChangeArrowheads="1"/>
            </p:cNvSpPr>
            <p:nvPr/>
          </p:nvSpPr>
          <p:spPr bwMode="auto">
            <a:xfrm>
              <a:off x="0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8" name="Rectangle 363"/>
            <p:cNvSpPr>
              <a:spLocks noChangeArrowheads="1"/>
            </p:cNvSpPr>
            <p:nvPr/>
          </p:nvSpPr>
          <p:spPr bwMode="auto">
            <a:xfrm>
              <a:off x="0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9" name="Rectangle 364"/>
            <p:cNvSpPr>
              <a:spLocks noChangeArrowheads="1"/>
            </p:cNvSpPr>
            <p:nvPr/>
          </p:nvSpPr>
          <p:spPr bwMode="auto">
            <a:xfrm>
              <a:off x="0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0" name="Rectangle 365"/>
            <p:cNvSpPr>
              <a:spLocks noChangeArrowheads="1"/>
            </p:cNvSpPr>
            <p:nvPr/>
          </p:nvSpPr>
          <p:spPr bwMode="auto">
            <a:xfrm>
              <a:off x="0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1" name="Rectangle 366"/>
            <p:cNvSpPr>
              <a:spLocks noChangeArrowheads="1"/>
            </p:cNvSpPr>
            <p:nvPr/>
          </p:nvSpPr>
          <p:spPr bwMode="auto">
            <a:xfrm>
              <a:off x="0" y="287178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2" name="Rectangle 367"/>
            <p:cNvSpPr>
              <a:spLocks noChangeArrowheads="1"/>
            </p:cNvSpPr>
            <p:nvPr/>
          </p:nvSpPr>
          <p:spPr bwMode="auto">
            <a:xfrm>
              <a:off x="317500" y="0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3" name="Rectangle 368"/>
            <p:cNvSpPr>
              <a:spLocks noChangeArrowheads="1"/>
            </p:cNvSpPr>
            <p:nvPr/>
          </p:nvSpPr>
          <p:spPr bwMode="auto">
            <a:xfrm>
              <a:off x="317500" y="261938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4" name="Rectangle 369"/>
            <p:cNvSpPr>
              <a:spLocks noChangeArrowheads="1"/>
            </p:cNvSpPr>
            <p:nvPr/>
          </p:nvSpPr>
          <p:spPr bwMode="auto">
            <a:xfrm>
              <a:off x="317500" y="5207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1645" name="Rectangle 370"/>
            <p:cNvSpPr>
              <a:spLocks noChangeArrowheads="1"/>
            </p:cNvSpPr>
            <p:nvPr/>
          </p:nvSpPr>
          <p:spPr bwMode="auto">
            <a:xfrm>
              <a:off x="317500" y="78422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6" name="Rectangle 371"/>
            <p:cNvSpPr>
              <a:spLocks noChangeArrowheads="1"/>
            </p:cNvSpPr>
            <p:nvPr/>
          </p:nvSpPr>
          <p:spPr bwMode="auto">
            <a:xfrm>
              <a:off x="317500" y="104616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7" name="Rectangle 372"/>
            <p:cNvSpPr>
              <a:spLocks noChangeArrowheads="1"/>
            </p:cNvSpPr>
            <p:nvPr/>
          </p:nvSpPr>
          <p:spPr bwMode="auto">
            <a:xfrm>
              <a:off x="317500" y="130492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8" name="Rectangle 373"/>
            <p:cNvSpPr>
              <a:spLocks noChangeArrowheads="1"/>
            </p:cNvSpPr>
            <p:nvPr/>
          </p:nvSpPr>
          <p:spPr bwMode="auto">
            <a:xfrm>
              <a:off x="317500" y="1566863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9" name="Rectangle 374"/>
            <p:cNvSpPr>
              <a:spLocks noChangeArrowheads="1"/>
            </p:cNvSpPr>
            <p:nvPr/>
          </p:nvSpPr>
          <p:spPr bwMode="auto">
            <a:xfrm>
              <a:off x="317500" y="18288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0" name="Rectangle 375"/>
            <p:cNvSpPr>
              <a:spLocks noChangeArrowheads="1"/>
            </p:cNvSpPr>
            <p:nvPr/>
          </p:nvSpPr>
          <p:spPr bwMode="auto">
            <a:xfrm>
              <a:off x="631825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1" name="Rectangle 376"/>
            <p:cNvSpPr>
              <a:spLocks noChangeArrowheads="1"/>
            </p:cNvSpPr>
            <p:nvPr/>
          </p:nvSpPr>
          <p:spPr bwMode="auto">
            <a:xfrm>
              <a:off x="631825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2" name="Rectangle 377"/>
            <p:cNvSpPr>
              <a:spLocks noChangeArrowheads="1"/>
            </p:cNvSpPr>
            <p:nvPr/>
          </p:nvSpPr>
          <p:spPr bwMode="auto">
            <a:xfrm>
              <a:off x="631825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3" name="Rectangle 378"/>
            <p:cNvSpPr>
              <a:spLocks noChangeArrowheads="1"/>
            </p:cNvSpPr>
            <p:nvPr/>
          </p:nvSpPr>
          <p:spPr bwMode="auto">
            <a:xfrm>
              <a:off x="631825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4" name="Rectangle 379"/>
            <p:cNvSpPr>
              <a:spLocks noChangeArrowheads="1"/>
            </p:cNvSpPr>
            <p:nvPr/>
          </p:nvSpPr>
          <p:spPr bwMode="auto">
            <a:xfrm>
              <a:off x="631825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5" name="Rectangle 380"/>
            <p:cNvSpPr>
              <a:spLocks noChangeArrowheads="1"/>
            </p:cNvSpPr>
            <p:nvPr/>
          </p:nvSpPr>
          <p:spPr bwMode="auto">
            <a:xfrm>
              <a:off x="631825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6" name="Rectangle 381"/>
            <p:cNvSpPr>
              <a:spLocks noChangeArrowheads="1"/>
            </p:cNvSpPr>
            <p:nvPr/>
          </p:nvSpPr>
          <p:spPr bwMode="auto">
            <a:xfrm>
              <a:off x="631825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7" name="Rectangle 382"/>
            <p:cNvSpPr>
              <a:spLocks noChangeArrowheads="1"/>
            </p:cNvSpPr>
            <p:nvPr/>
          </p:nvSpPr>
          <p:spPr bwMode="auto">
            <a:xfrm>
              <a:off x="631825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8" name="Rectangle 383"/>
            <p:cNvSpPr>
              <a:spLocks noChangeArrowheads="1"/>
            </p:cNvSpPr>
            <p:nvPr/>
          </p:nvSpPr>
          <p:spPr bwMode="auto">
            <a:xfrm>
              <a:off x="631825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9" name="Rectangle 384"/>
            <p:cNvSpPr>
              <a:spLocks noChangeArrowheads="1"/>
            </p:cNvSpPr>
            <p:nvPr/>
          </p:nvSpPr>
          <p:spPr bwMode="auto">
            <a:xfrm>
              <a:off x="631825" y="235108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0" name="Rectangle 385"/>
            <p:cNvSpPr>
              <a:spLocks noChangeArrowheads="1"/>
            </p:cNvSpPr>
            <p:nvPr/>
          </p:nvSpPr>
          <p:spPr bwMode="auto">
            <a:xfrm>
              <a:off x="631825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1" name="Rectangle 386"/>
            <p:cNvSpPr>
              <a:spLocks noChangeArrowheads="1"/>
            </p:cNvSpPr>
            <p:nvPr/>
          </p:nvSpPr>
          <p:spPr bwMode="auto">
            <a:xfrm>
              <a:off x="947738" y="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2" name="Rectangle 387"/>
            <p:cNvSpPr>
              <a:spLocks noChangeArrowheads="1"/>
            </p:cNvSpPr>
            <p:nvPr/>
          </p:nvSpPr>
          <p:spPr bwMode="auto">
            <a:xfrm>
              <a:off x="947738" y="26193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3" name="Rectangle 388"/>
            <p:cNvSpPr>
              <a:spLocks noChangeArrowheads="1"/>
            </p:cNvSpPr>
            <p:nvPr/>
          </p:nvSpPr>
          <p:spPr bwMode="auto">
            <a:xfrm>
              <a:off x="947738" y="5207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4" name="Rectangle 389"/>
            <p:cNvSpPr>
              <a:spLocks noChangeArrowheads="1"/>
            </p:cNvSpPr>
            <p:nvPr/>
          </p:nvSpPr>
          <p:spPr bwMode="auto">
            <a:xfrm>
              <a:off x="947738" y="7842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5" name="Rectangle 390"/>
            <p:cNvSpPr>
              <a:spLocks noChangeArrowheads="1"/>
            </p:cNvSpPr>
            <p:nvPr/>
          </p:nvSpPr>
          <p:spPr bwMode="auto">
            <a:xfrm>
              <a:off x="947738" y="104616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6" name="Rectangle 391"/>
            <p:cNvSpPr>
              <a:spLocks noChangeArrowheads="1"/>
            </p:cNvSpPr>
            <p:nvPr/>
          </p:nvSpPr>
          <p:spPr bwMode="auto">
            <a:xfrm>
              <a:off x="947738" y="13049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7" name="Rectangle 392"/>
            <p:cNvSpPr>
              <a:spLocks noChangeArrowheads="1"/>
            </p:cNvSpPr>
            <p:nvPr/>
          </p:nvSpPr>
          <p:spPr bwMode="auto">
            <a:xfrm>
              <a:off x="947738" y="1566863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8" name="Rectangle 393"/>
            <p:cNvSpPr>
              <a:spLocks noChangeArrowheads="1"/>
            </p:cNvSpPr>
            <p:nvPr/>
          </p:nvSpPr>
          <p:spPr bwMode="auto">
            <a:xfrm>
              <a:off x="947738" y="18288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9" name="Rectangle 394"/>
            <p:cNvSpPr>
              <a:spLocks noChangeArrowheads="1"/>
            </p:cNvSpPr>
            <p:nvPr/>
          </p:nvSpPr>
          <p:spPr bwMode="auto">
            <a:xfrm>
              <a:off x="947738" y="208915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0" name="Rectangle 395"/>
            <p:cNvSpPr>
              <a:spLocks noChangeArrowheads="1"/>
            </p:cNvSpPr>
            <p:nvPr/>
          </p:nvSpPr>
          <p:spPr bwMode="auto">
            <a:xfrm>
              <a:off x="947738" y="235108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1" name="Rectangle 396"/>
            <p:cNvSpPr>
              <a:spLocks noChangeArrowheads="1"/>
            </p:cNvSpPr>
            <p:nvPr/>
          </p:nvSpPr>
          <p:spPr bwMode="auto">
            <a:xfrm>
              <a:off x="947738" y="26130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2" name="Rectangle 397"/>
            <p:cNvSpPr>
              <a:spLocks noChangeArrowheads="1"/>
            </p:cNvSpPr>
            <p:nvPr/>
          </p:nvSpPr>
          <p:spPr bwMode="auto">
            <a:xfrm>
              <a:off x="947738" y="287178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3" name="Rectangle 398"/>
            <p:cNvSpPr>
              <a:spLocks noChangeArrowheads="1"/>
            </p:cNvSpPr>
            <p:nvPr/>
          </p:nvSpPr>
          <p:spPr bwMode="auto">
            <a:xfrm>
              <a:off x="947738" y="31337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4" name="Rectangle 399"/>
            <p:cNvSpPr>
              <a:spLocks noChangeArrowheads="1"/>
            </p:cNvSpPr>
            <p:nvPr/>
          </p:nvSpPr>
          <p:spPr bwMode="auto">
            <a:xfrm>
              <a:off x="947738" y="339725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5" name="Rectangle 400"/>
            <p:cNvSpPr>
              <a:spLocks noChangeArrowheads="1"/>
            </p:cNvSpPr>
            <p:nvPr/>
          </p:nvSpPr>
          <p:spPr bwMode="auto">
            <a:xfrm>
              <a:off x="1262063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6" name="Rectangle 401"/>
            <p:cNvSpPr>
              <a:spLocks noChangeArrowheads="1"/>
            </p:cNvSpPr>
            <p:nvPr/>
          </p:nvSpPr>
          <p:spPr bwMode="auto">
            <a:xfrm>
              <a:off x="1262063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7" name="Rectangle 402"/>
            <p:cNvSpPr>
              <a:spLocks noChangeArrowheads="1"/>
            </p:cNvSpPr>
            <p:nvPr/>
          </p:nvSpPr>
          <p:spPr bwMode="auto">
            <a:xfrm>
              <a:off x="1262063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8" name="Rectangle 403"/>
            <p:cNvSpPr>
              <a:spLocks noChangeArrowheads="1"/>
            </p:cNvSpPr>
            <p:nvPr/>
          </p:nvSpPr>
          <p:spPr bwMode="auto">
            <a:xfrm>
              <a:off x="1262063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9" name="Rectangle 404"/>
            <p:cNvSpPr>
              <a:spLocks noChangeArrowheads="1"/>
            </p:cNvSpPr>
            <p:nvPr/>
          </p:nvSpPr>
          <p:spPr bwMode="auto">
            <a:xfrm>
              <a:off x="1262063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0" name="Rectangle 405"/>
            <p:cNvSpPr>
              <a:spLocks noChangeArrowheads="1"/>
            </p:cNvSpPr>
            <p:nvPr/>
          </p:nvSpPr>
          <p:spPr bwMode="auto">
            <a:xfrm>
              <a:off x="1262063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1" name="Rectangle 406"/>
            <p:cNvSpPr>
              <a:spLocks noChangeArrowheads="1"/>
            </p:cNvSpPr>
            <p:nvPr/>
          </p:nvSpPr>
          <p:spPr bwMode="auto">
            <a:xfrm>
              <a:off x="1262063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2" name="Rectangle 407"/>
            <p:cNvSpPr>
              <a:spLocks noChangeArrowheads="1"/>
            </p:cNvSpPr>
            <p:nvPr/>
          </p:nvSpPr>
          <p:spPr bwMode="auto">
            <a:xfrm>
              <a:off x="1262063" y="1828800"/>
              <a:ext cx="190500" cy="192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3" name="Rectangle 408"/>
            <p:cNvSpPr>
              <a:spLocks noChangeArrowheads="1"/>
            </p:cNvSpPr>
            <p:nvPr/>
          </p:nvSpPr>
          <p:spPr bwMode="auto">
            <a:xfrm>
              <a:off x="1262063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4" name="Rectangle 409"/>
            <p:cNvSpPr>
              <a:spLocks noChangeArrowheads="1"/>
            </p:cNvSpPr>
            <p:nvPr/>
          </p:nvSpPr>
          <p:spPr bwMode="auto">
            <a:xfrm>
              <a:off x="1262063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5" name="Rectangle 410"/>
            <p:cNvSpPr>
              <a:spLocks noChangeArrowheads="1"/>
            </p:cNvSpPr>
            <p:nvPr/>
          </p:nvSpPr>
          <p:spPr bwMode="auto">
            <a:xfrm>
              <a:off x="1579563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6" name="Rectangle 411"/>
            <p:cNvSpPr>
              <a:spLocks noChangeArrowheads="1"/>
            </p:cNvSpPr>
            <p:nvPr/>
          </p:nvSpPr>
          <p:spPr bwMode="auto">
            <a:xfrm>
              <a:off x="1579563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7" name="Rectangle 412"/>
            <p:cNvSpPr>
              <a:spLocks noChangeArrowheads="1"/>
            </p:cNvSpPr>
            <p:nvPr/>
          </p:nvSpPr>
          <p:spPr bwMode="auto">
            <a:xfrm>
              <a:off x="1579563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8" name="Rectangle 413"/>
            <p:cNvSpPr>
              <a:spLocks noChangeArrowheads="1"/>
            </p:cNvSpPr>
            <p:nvPr/>
          </p:nvSpPr>
          <p:spPr bwMode="auto">
            <a:xfrm>
              <a:off x="1579563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9" name="Rectangle 414"/>
            <p:cNvSpPr>
              <a:spLocks noChangeArrowheads="1"/>
            </p:cNvSpPr>
            <p:nvPr/>
          </p:nvSpPr>
          <p:spPr bwMode="auto">
            <a:xfrm>
              <a:off x="1579563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0" name="Rectangle 415"/>
            <p:cNvSpPr>
              <a:spLocks noChangeArrowheads="1"/>
            </p:cNvSpPr>
            <p:nvPr/>
          </p:nvSpPr>
          <p:spPr bwMode="auto">
            <a:xfrm>
              <a:off x="1579563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1" name="Rectangle 416"/>
            <p:cNvSpPr>
              <a:spLocks noChangeArrowheads="1"/>
            </p:cNvSpPr>
            <p:nvPr/>
          </p:nvSpPr>
          <p:spPr bwMode="auto">
            <a:xfrm>
              <a:off x="1579563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2" name="Rectangle 417"/>
            <p:cNvSpPr>
              <a:spLocks noChangeArrowheads="1"/>
            </p:cNvSpPr>
            <p:nvPr/>
          </p:nvSpPr>
          <p:spPr bwMode="auto">
            <a:xfrm>
              <a:off x="1579563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3" name="Rectangle 418"/>
            <p:cNvSpPr>
              <a:spLocks noChangeArrowheads="1"/>
            </p:cNvSpPr>
            <p:nvPr/>
          </p:nvSpPr>
          <p:spPr bwMode="auto">
            <a:xfrm>
              <a:off x="1579563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4" name="Rectangle 419"/>
            <p:cNvSpPr>
              <a:spLocks noChangeArrowheads="1"/>
            </p:cNvSpPr>
            <p:nvPr/>
          </p:nvSpPr>
          <p:spPr bwMode="auto">
            <a:xfrm>
              <a:off x="1579563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5" name="Rectangle 420"/>
            <p:cNvSpPr>
              <a:spLocks noChangeArrowheads="1"/>
            </p:cNvSpPr>
            <p:nvPr/>
          </p:nvSpPr>
          <p:spPr bwMode="auto">
            <a:xfrm>
              <a:off x="1579563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6" name="Rectangle 421"/>
            <p:cNvSpPr>
              <a:spLocks noChangeArrowheads="1"/>
            </p:cNvSpPr>
            <p:nvPr/>
          </p:nvSpPr>
          <p:spPr bwMode="auto">
            <a:xfrm>
              <a:off x="1897063" y="0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7" name="Rectangle 422"/>
            <p:cNvSpPr>
              <a:spLocks noChangeArrowheads="1"/>
            </p:cNvSpPr>
            <p:nvPr/>
          </p:nvSpPr>
          <p:spPr bwMode="auto">
            <a:xfrm>
              <a:off x="1897063" y="261938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8" name="Rectangle 423"/>
            <p:cNvSpPr>
              <a:spLocks noChangeArrowheads="1"/>
            </p:cNvSpPr>
            <p:nvPr/>
          </p:nvSpPr>
          <p:spPr bwMode="auto">
            <a:xfrm>
              <a:off x="1897063" y="5207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9" name="Rectangle 424"/>
            <p:cNvSpPr>
              <a:spLocks noChangeArrowheads="1"/>
            </p:cNvSpPr>
            <p:nvPr/>
          </p:nvSpPr>
          <p:spPr bwMode="auto">
            <a:xfrm>
              <a:off x="1897063" y="78422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0" name="Rectangle 425"/>
            <p:cNvSpPr>
              <a:spLocks noChangeArrowheads="1"/>
            </p:cNvSpPr>
            <p:nvPr/>
          </p:nvSpPr>
          <p:spPr bwMode="auto">
            <a:xfrm>
              <a:off x="1897063" y="104616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1" name="Rectangle 426"/>
            <p:cNvSpPr>
              <a:spLocks noChangeArrowheads="1"/>
            </p:cNvSpPr>
            <p:nvPr/>
          </p:nvSpPr>
          <p:spPr bwMode="auto">
            <a:xfrm>
              <a:off x="1897063" y="130492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2" name="Rectangle 427"/>
            <p:cNvSpPr>
              <a:spLocks noChangeArrowheads="1"/>
            </p:cNvSpPr>
            <p:nvPr/>
          </p:nvSpPr>
          <p:spPr bwMode="auto">
            <a:xfrm>
              <a:off x="1897063" y="1566863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3" name="Rectangle 428"/>
            <p:cNvSpPr>
              <a:spLocks noChangeArrowheads="1"/>
            </p:cNvSpPr>
            <p:nvPr/>
          </p:nvSpPr>
          <p:spPr bwMode="auto">
            <a:xfrm>
              <a:off x="1897063" y="18288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4" name="Rectangle 429"/>
            <p:cNvSpPr>
              <a:spLocks noChangeArrowheads="1"/>
            </p:cNvSpPr>
            <p:nvPr/>
          </p:nvSpPr>
          <p:spPr bwMode="auto">
            <a:xfrm>
              <a:off x="2209800" y="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5" name="Rectangle 430"/>
            <p:cNvSpPr>
              <a:spLocks noChangeArrowheads="1"/>
            </p:cNvSpPr>
            <p:nvPr/>
          </p:nvSpPr>
          <p:spPr bwMode="auto">
            <a:xfrm>
              <a:off x="2209800" y="26193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6" name="Rectangle 431"/>
            <p:cNvSpPr>
              <a:spLocks noChangeArrowheads="1"/>
            </p:cNvSpPr>
            <p:nvPr/>
          </p:nvSpPr>
          <p:spPr bwMode="auto">
            <a:xfrm>
              <a:off x="2209800" y="5207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7" name="Rectangle 432"/>
            <p:cNvSpPr>
              <a:spLocks noChangeArrowheads="1"/>
            </p:cNvSpPr>
            <p:nvPr/>
          </p:nvSpPr>
          <p:spPr bwMode="auto">
            <a:xfrm>
              <a:off x="2209800" y="7842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8" name="Rectangle 433"/>
            <p:cNvSpPr>
              <a:spLocks noChangeArrowheads="1"/>
            </p:cNvSpPr>
            <p:nvPr/>
          </p:nvSpPr>
          <p:spPr bwMode="auto">
            <a:xfrm>
              <a:off x="2209800" y="104616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9" name="Rectangle 434"/>
            <p:cNvSpPr>
              <a:spLocks noChangeArrowheads="1"/>
            </p:cNvSpPr>
            <p:nvPr/>
          </p:nvSpPr>
          <p:spPr bwMode="auto">
            <a:xfrm>
              <a:off x="2209800" y="13049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0" name="Rectangle 435"/>
            <p:cNvSpPr>
              <a:spLocks noChangeArrowheads="1"/>
            </p:cNvSpPr>
            <p:nvPr/>
          </p:nvSpPr>
          <p:spPr bwMode="auto">
            <a:xfrm>
              <a:off x="2209800" y="1566863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1" name="Rectangle 436"/>
            <p:cNvSpPr>
              <a:spLocks noChangeArrowheads="1"/>
            </p:cNvSpPr>
            <p:nvPr/>
          </p:nvSpPr>
          <p:spPr bwMode="auto">
            <a:xfrm>
              <a:off x="2209800" y="18288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2" name="Rectangle 437"/>
            <p:cNvSpPr>
              <a:spLocks noChangeArrowheads="1"/>
            </p:cNvSpPr>
            <p:nvPr/>
          </p:nvSpPr>
          <p:spPr bwMode="auto">
            <a:xfrm>
              <a:off x="2209800" y="208915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3" name="Rectangle 438"/>
            <p:cNvSpPr>
              <a:spLocks noChangeArrowheads="1"/>
            </p:cNvSpPr>
            <p:nvPr/>
          </p:nvSpPr>
          <p:spPr bwMode="auto">
            <a:xfrm>
              <a:off x="2209800" y="235108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4" name="Rectangle 439"/>
            <p:cNvSpPr>
              <a:spLocks noChangeArrowheads="1"/>
            </p:cNvSpPr>
            <p:nvPr/>
          </p:nvSpPr>
          <p:spPr bwMode="auto">
            <a:xfrm>
              <a:off x="2209800" y="26130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5" name="Rectangle 440"/>
            <p:cNvSpPr>
              <a:spLocks noChangeArrowheads="1"/>
            </p:cNvSpPr>
            <p:nvPr/>
          </p:nvSpPr>
          <p:spPr bwMode="auto">
            <a:xfrm>
              <a:off x="2209800" y="287178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6" name="Rectangle 441"/>
            <p:cNvSpPr>
              <a:spLocks noChangeArrowheads="1"/>
            </p:cNvSpPr>
            <p:nvPr/>
          </p:nvSpPr>
          <p:spPr bwMode="auto">
            <a:xfrm>
              <a:off x="2209800" y="31337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7" name="Rectangle 442"/>
            <p:cNvSpPr>
              <a:spLocks noChangeArrowheads="1"/>
            </p:cNvSpPr>
            <p:nvPr/>
          </p:nvSpPr>
          <p:spPr bwMode="auto">
            <a:xfrm>
              <a:off x="2527300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8" name="Rectangle 443"/>
            <p:cNvSpPr>
              <a:spLocks noChangeArrowheads="1"/>
            </p:cNvSpPr>
            <p:nvPr/>
          </p:nvSpPr>
          <p:spPr bwMode="auto">
            <a:xfrm>
              <a:off x="2527300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9" name="Rectangle 444"/>
            <p:cNvSpPr>
              <a:spLocks noChangeArrowheads="1"/>
            </p:cNvSpPr>
            <p:nvPr/>
          </p:nvSpPr>
          <p:spPr bwMode="auto">
            <a:xfrm>
              <a:off x="2527300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0" name="Rectangle 445"/>
            <p:cNvSpPr>
              <a:spLocks noChangeArrowheads="1"/>
            </p:cNvSpPr>
            <p:nvPr/>
          </p:nvSpPr>
          <p:spPr bwMode="auto">
            <a:xfrm>
              <a:off x="2527300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1" name="Rectangle 446"/>
            <p:cNvSpPr>
              <a:spLocks noChangeArrowheads="1"/>
            </p:cNvSpPr>
            <p:nvPr/>
          </p:nvSpPr>
          <p:spPr bwMode="auto">
            <a:xfrm>
              <a:off x="2527300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2" name="Rectangle 447"/>
            <p:cNvSpPr>
              <a:spLocks noChangeArrowheads="1"/>
            </p:cNvSpPr>
            <p:nvPr/>
          </p:nvSpPr>
          <p:spPr bwMode="auto">
            <a:xfrm>
              <a:off x="2527300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3" name="Rectangle 448"/>
            <p:cNvSpPr>
              <a:spLocks noChangeArrowheads="1"/>
            </p:cNvSpPr>
            <p:nvPr/>
          </p:nvSpPr>
          <p:spPr bwMode="auto">
            <a:xfrm>
              <a:off x="2527300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4" name="Rectangle 449"/>
            <p:cNvSpPr>
              <a:spLocks noChangeArrowheads="1"/>
            </p:cNvSpPr>
            <p:nvPr/>
          </p:nvSpPr>
          <p:spPr bwMode="auto">
            <a:xfrm>
              <a:off x="2527300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5" name="Rectangle 450"/>
            <p:cNvSpPr>
              <a:spLocks noChangeArrowheads="1"/>
            </p:cNvSpPr>
            <p:nvPr/>
          </p:nvSpPr>
          <p:spPr bwMode="auto">
            <a:xfrm>
              <a:off x="2527300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6" name="Rectangle 451"/>
            <p:cNvSpPr>
              <a:spLocks noChangeArrowheads="1"/>
            </p:cNvSpPr>
            <p:nvPr/>
          </p:nvSpPr>
          <p:spPr bwMode="auto">
            <a:xfrm>
              <a:off x="2527300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7" name="Rectangle 452"/>
            <p:cNvSpPr>
              <a:spLocks noChangeArrowheads="1"/>
            </p:cNvSpPr>
            <p:nvPr/>
          </p:nvSpPr>
          <p:spPr bwMode="auto">
            <a:xfrm>
              <a:off x="2841625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8" name="Rectangle 453"/>
            <p:cNvSpPr>
              <a:spLocks noChangeArrowheads="1"/>
            </p:cNvSpPr>
            <p:nvPr/>
          </p:nvSpPr>
          <p:spPr bwMode="auto">
            <a:xfrm>
              <a:off x="2841625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9" name="Rectangle 454"/>
            <p:cNvSpPr>
              <a:spLocks noChangeArrowheads="1"/>
            </p:cNvSpPr>
            <p:nvPr/>
          </p:nvSpPr>
          <p:spPr bwMode="auto">
            <a:xfrm>
              <a:off x="2841625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0" name="Rectangle 455"/>
            <p:cNvSpPr>
              <a:spLocks noChangeArrowheads="1"/>
            </p:cNvSpPr>
            <p:nvPr/>
          </p:nvSpPr>
          <p:spPr bwMode="auto">
            <a:xfrm>
              <a:off x="2841625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1" name="Rectangle 456"/>
            <p:cNvSpPr>
              <a:spLocks noChangeArrowheads="1"/>
            </p:cNvSpPr>
            <p:nvPr/>
          </p:nvSpPr>
          <p:spPr bwMode="auto">
            <a:xfrm>
              <a:off x="2841625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2" name="Rectangle 457"/>
            <p:cNvSpPr>
              <a:spLocks noChangeArrowheads="1"/>
            </p:cNvSpPr>
            <p:nvPr/>
          </p:nvSpPr>
          <p:spPr bwMode="auto">
            <a:xfrm>
              <a:off x="2841625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3" name="Rectangle 458"/>
            <p:cNvSpPr>
              <a:spLocks noChangeArrowheads="1"/>
            </p:cNvSpPr>
            <p:nvPr/>
          </p:nvSpPr>
          <p:spPr bwMode="auto">
            <a:xfrm>
              <a:off x="2841625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4" name="Rectangle 459"/>
            <p:cNvSpPr>
              <a:spLocks noChangeArrowheads="1"/>
            </p:cNvSpPr>
            <p:nvPr/>
          </p:nvSpPr>
          <p:spPr bwMode="auto">
            <a:xfrm>
              <a:off x="2841625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5" name="Rectangle 460"/>
            <p:cNvSpPr>
              <a:spLocks noChangeArrowheads="1"/>
            </p:cNvSpPr>
            <p:nvPr/>
          </p:nvSpPr>
          <p:spPr bwMode="auto">
            <a:xfrm>
              <a:off x="2841625" y="2089150"/>
              <a:ext cx="190500" cy="190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6" name="Rectangle 461"/>
            <p:cNvSpPr>
              <a:spLocks noChangeArrowheads="1"/>
            </p:cNvSpPr>
            <p:nvPr/>
          </p:nvSpPr>
          <p:spPr bwMode="auto">
            <a:xfrm>
              <a:off x="2841625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7" name="Rectangle 462"/>
            <p:cNvSpPr>
              <a:spLocks noChangeArrowheads="1"/>
            </p:cNvSpPr>
            <p:nvPr/>
          </p:nvSpPr>
          <p:spPr bwMode="auto">
            <a:xfrm>
              <a:off x="3159125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8" name="Rectangle 463"/>
            <p:cNvSpPr>
              <a:spLocks noChangeArrowheads="1"/>
            </p:cNvSpPr>
            <p:nvPr/>
          </p:nvSpPr>
          <p:spPr bwMode="auto">
            <a:xfrm>
              <a:off x="3159125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9" name="Rectangle 464"/>
            <p:cNvSpPr>
              <a:spLocks noChangeArrowheads="1"/>
            </p:cNvSpPr>
            <p:nvPr/>
          </p:nvSpPr>
          <p:spPr bwMode="auto">
            <a:xfrm>
              <a:off x="3159125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0" name="Rectangle 465"/>
            <p:cNvSpPr>
              <a:spLocks noChangeArrowheads="1"/>
            </p:cNvSpPr>
            <p:nvPr/>
          </p:nvSpPr>
          <p:spPr bwMode="auto">
            <a:xfrm>
              <a:off x="3159125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1" name="Rectangle 466"/>
            <p:cNvSpPr>
              <a:spLocks noChangeArrowheads="1"/>
            </p:cNvSpPr>
            <p:nvPr/>
          </p:nvSpPr>
          <p:spPr bwMode="auto">
            <a:xfrm>
              <a:off x="3159125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2" name="Rectangle 467"/>
            <p:cNvSpPr>
              <a:spLocks noChangeArrowheads="1"/>
            </p:cNvSpPr>
            <p:nvPr/>
          </p:nvSpPr>
          <p:spPr bwMode="auto">
            <a:xfrm>
              <a:off x="3159125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3" name="Rectangle 468"/>
            <p:cNvSpPr>
              <a:spLocks noChangeArrowheads="1"/>
            </p:cNvSpPr>
            <p:nvPr/>
          </p:nvSpPr>
          <p:spPr bwMode="auto">
            <a:xfrm>
              <a:off x="3159125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4" name="Rectangle 469"/>
            <p:cNvSpPr>
              <a:spLocks noChangeArrowheads="1"/>
            </p:cNvSpPr>
            <p:nvPr/>
          </p:nvSpPr>
          <p:spPr bwMode="auto">
            <a:xfrm>
              <a:off x="3159125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5" name="Rectangle 470"/>
            <p:cNvSpPr>
              <a:spLocks noChangeArrowheads="1"/>
            </p:cNvSpPr>
            <p:nvPr/>
          </p:nvSpPr>
          <p:spPr bwMode="auto">
            <a:xfrm>
              <a:off x="3159125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6" name="Rectangle 471"/>
            <p:cNvSpPr>
              <a:spLocks noChangeArrowheads="1"/>
            </p:cNvSpPr>
            <p:nvPr/>
          </p:nvSpPr>
          <p:spPr bwMode="auto">
            <a:xfrm>
              <a:off x="3159125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7" name="Rectangle 472"/>
            <p:cNvSpPr>
              <a:spLocks noChangeArrowheads="1"/>
            </p:cNvSpPr>
            <p:nvPr/>
          </p:nvSpPr>
          <p:spPr bwMode="auto">
            <a:xfrm>
              <a:off x="3159125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8" name="Rectangle 473"/>
            <p:cNvSpPr>
              <a:spLocks noChangeArrowheads="1"/>
            </p:cNvSpPr>
            <p:nvPr/>
          </p:nvSpPr>
          <p:spPr bwMode="auto">
            <a:xfrm>
              <a:off x="3473450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9" name="Rectangle 474"/>
            <p:cNvSpPr>
              <a:spLocks noChangeArrowheads="1"/>
            </p:cNvSpPr>
            <p:nvPr/>
          </p:nvSpPr>
          <p:spPr bwMode="auto">
            <a:xfrm>
              <a:off x="3473450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0" name="Rectangle 475"/>
            <p:cNvSpPr>
              <a:spLocks noChangeArrowheads="1"/>
            </p:cNvSpPr>
            <p:nvPr/>
          </p:nvSpPr>
          <p:spPr bwMode="auto">
            <a:xfrm>
              <a:off x="3473450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1" name="Rectangle 476"/>
            <p:cNvSpPr>
              <a:spLocks noChangeArrowheads="1"/>
            </p:cNvSpPr>
            <p:nvPr/>
          </p:nvSpPr>
          <p:spPr bwMode="auto">
            <a:xfrm>
              <a:off x="3473450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2" name="Rectangle 477"/>
            <p:cNvSpPr>
              <a:spLocks noChangeArrowheads="1"/>
            </p:cNvSpPr>
            <p:nvPr/>
          </p:nvSpPr>
          <p:spPr bwMode="auto">
            <a:xfrm>
              <a:off x="3473450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3" name="Rectangle 478"/>
            <p:cNvSpPr>
              <a:spLocks noChangeArrowheads="1"/>
            </p:cNvSpPr>
            <p:nvPr/>
          </p:nvSpPr>
          <p:spPr bwMode="auto">
            <a:xfrm>
              <a:off x="3473450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4" name="Rectangle 479"/>
            <p:cNvSpPr>
              <a:spLocks noChangeArrowheads="1"/>
            </p:cNvSpPr>
            <p:nvPr/>
          </p:nvSpPr>
          <p:spPr bwMode="auto">
            <a:xfrm>
              <a:off x="3473450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5" name="Rectangle 480"/>
            <p:cNvSpPr>
              <a:spLocks noChangeArrowheads="1"/>
            </p:cNvSpPr>
            <p:nvPr/>
          </p:nvSpPr>
          <p:spPr bwMode="auto">
            <a:xfrm>
              <a:off x="3473450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6" name="Rectangle 481"/>
            <p:cNvSpPr>
              <a:spLocks noChangeArrowheads="1"/>
            </p:cNvSpPr>
            <p:nvPr/>
          </p:nvSpPr>
          <p:spPr bwMode="auto">
            <a:xfrm>
              <a:off x="3473450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7" name="Rectangle 482"/>
            <p:cNvSpPr>
              <a:spLocks noChangeArrowheads="1"/>
            </p:cNvSpPr>
            <p:nvPr/>
          </p:nvSpPr>
          <p:spPr bwMode="auto">
            <a:xfrm>
              <a:off x="3473450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8" name="Rectangle 483"/>
            <p:cNvSpPr>
              <a:spLocks noChangeArrowheads="1"/>
            </p:cNvSpPr>
            <p:nvPr/>
          </p:nvSpPr>
          <p:spPr bwMode="auto">
            <a:xfrm>
              <a:off x="3473450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9" name="Rectangle 484"/>
            <p:cNvSpPr>
              <a:spLocks noChangeArrowheads="1"/>
            </p:cNvSpPr>
            <p:nvPr/>
          </p:nvSpPr>
          <p:spPr bwMode="auto">
            <a:xfrm>
              <a:off x="3473450" y="287178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0" name="Rectangle 485"/>
            <p:cNvSpPr>
              <a:spLocks noChangeArrowheads="1"/>
            </p:cNvSpPr>
            <p:nvPr/>
          </p:nvSpPr>
          <p:spPr bwMode="auto">
            <a:xfrm>
              <a:off x="3473450" y="31337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1" name="Rectangle 486"/>
            <p:cNvSpPr>
              <a:spLocks noChangeArrowheads="1"/>
            </p:cNvSpPr>
            <p:nvPr/>
          </p:nvSpPr>
          <p:spPr bwMode="auto">
            <a:xfrm>
              <a:off x="3789363" y="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2" name="Rectangle 487"/>
            <p:cNvSpPr>
              <a:spLocks noChangeArrowheads="1"/>
            </p:cNvSpPr>
            <p:nvPr/>
          </p:nvSpPr>
          <p:spPr bwMode="auto">
            <a:xfrm>
              <a:off x="3789363" y="26193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3" name="Rectangle 488"/>
            <p:cNvSpPr>
              <a:spLocks noChangeArrowheads="1"/>
            </p:cNvSpPr>
            <p:nvPr/>
          </p:nvSpPr>
          <p:spPr bwMode="auto">
            <a:xfrm>
              <a:off x="3789363" y="5207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4" name="Rectangle 489"/>
            <p:cNvSpPr>
              <a:spLocks noChangeArrowheads="1"/>
            </p:cNvSpPr>
            <p:nvPr/>
          </p:nvSpPr>
          <p:spPr bwMode="auto">
            <a:xfrm>
              <a:off x="3789363" y="7842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5" name="Rectangle 490"/>
            <p:cNvSpPr>
              <a:spLocks noChangeArrowheads="1"/>
            </p:cNvSpPr>
            <p:nvPr/>
          </p:nvSpPr>
          <p:spPr bwMode="auto">
            <a:xfrm>
              <a:off x="3789363" y="104616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6" name="Rectangle 491"/>
            <p:cNvSpPr>
              <a:spLocks noChangeArrowheads="1"/>
            </p:cNvSpPr>
            <p:nvPr/>
          </p:nvSpPr>
          <p:spPr bwMode="auto">
            <a:xfrm>
              <a:off x="3789363" y="13049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7" name="Rectangle 492"/>
            <p:cNvSpPr>
              <a:spLocks noChangeArrowheads="1"/>
            </p:cNvSpPr>
            <p:nvPr/>
          </p:nvSpPr>
          <p:spPr bwMode="auto">
            <a:xfrm>
              <a:off x="3789363" y="1566863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8" name="Rectangle 493"/>
            <p:cNvSpPr>
              <a:spLocks noChangeArrowheads="1"/>
            </p:cNvSpPr>
            <p:nvPr/>
          </p:nvSpPr>
          <p:spPr bwMode="auto">
            <a:xfrm>
              <a:off x="3789363" y="18288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9" name="Rectangle 494"/>
            <p:cNvSpPr>
              <a:spLocks noChangeArrowheads="1"/>
            </p:cNvSpPr>
            <p:nvPr/>
          </p:nvSpPr>
          <p:spPr bwMode="auto">
            <a:xfrm>
              <a:off x="4106863" y="0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0" name="Rectangle 495"/>
            <p:cNvSpPr>
              <a:spLocks noChangeArrowheads="1"/>
            </p:cNvSpPr>
            <p:nvPr/>
          </p:nvSpPr>
          <p:spPr bwMode="auto">
            <a:xfrm>
              <a:off x="4106863" y="261938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1" name="Rectangle 496"/>
            <p:cNvSpPr>
              <a:spLocks noChangeArrowheads="1"/>
            </p:cNvSpPr>
            <p:nvPr/>
          </p:nvSpPr>
          <p:spPr bwMode="auto">
            <a:xfrm>
              <a:off x="4106863" y="5207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2" name="Rectangle 497"/>
            <p:cNvSpPr>
              <a:spLocks noChangeArrowheads="1"/>
            </p:cNvSpPr>
            <p:nvPr/>
          </p:nvSpPr>
          <p:spPr bwMode="auto">
            <a:xfrm>
              <a:off x="4106863" y="78422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3" name="Rectangle 498"/>
            <p:cNvSpPr>
              <a:spLocks noChangeArrowheads="1"/>
            </p:cNvSpPr>
            <p:nvPr/>
          </p:nvSpPr>
          <p:spPr bwMode="auto">
            <a:xfrm>
              <a:off x="4106863" y="104616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4" name="Rectangle 499"/>
            <p:cNvSpPr>
              <a:spLocks noChangeArrowheads="1"/>
            </p:cNvSpPr>
            <p:nvPr/>
          </p:nvSpPr>
          <p:spPr bwMode="auto">
            <a:xfrm>
              <a:off x="4106863" y="130492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5" name="Rectangle 500"/>
            <p:cNvSpPr>
              <a:spLocks noChangeArrowheads="1"/>
            </p:cNvSpPr>
            <p:nvPr/>
          </p:nvSpPr>
          <p:spPr bwMode="auto">
            <a:xfrm>
              <a:off x="4106863" y="1566863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6" name="Rectangle 501"/>
            <p:cNvSpPr>
              <a:spLocks noChangeArrowheads="1"/>
            </p:cNvSpPr>
            <p:nvPr/>
          </p:nvSpPr>
          <p:spPr bwMode="auto">
            <a:xfrm>
              <a:off x="4106863" y="18288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7" name="Rectangle 502"/>
            <p:cNvSpPr>
              <a:spLocks noChangeArrowheads="1"/>
            </p:cNvSpPr>
            <p:nvPr/>
          </p:nvSpPr>
          <p:spPr bwMode="auto">
            <a:xfrm>
              <a:off x="4106863" y="2089150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8" name="Rectangle 503"/>
            <p:cNvSpPr>
              <a:spLocks noChangeArrowheads="1"/>
            </p:cNvSpPr>
            <p:nvPr/>
          </p:nvSpPr>
          <p:spPr bwMode="auto">
            <a:xfrm>
              <a:off x="4106863" y="2351088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9" name="Rectangle 504"/>
            <p:cNvSpPr>
              <a:spLocks noChangeArrowheads="1"/>
            </p:cNvSpPr>
            <p:nvPr/>
          </p:nvSpPr>
          <p:spPr bwMode="auto">
            <a:xfrm>
              <a:off x="4421188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0" name="Rectangle 505"/>
            <p:cNvSpPr>
              <a:spLocks noChangeArrowheads="1"/>
            </p:cNvSpPr>
            <p:nvPr/>
          </p:nvSpPr>
          <p:spPr bwMode="auto">
            <a:xfrm>
              <a:off x="4421188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1" name="Rectangle 506"/>
            <p:cNvSpPr>
              <a:spLocks noChangeArrowheads="1"/>
            </p:cNvSpPr>
            <p:nvPr/>
          </p:nvSpPr>
          <p:spPr bwMode="auto">
            <a:xfrm>
              <a:off x="4421188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2" name="Rectangle 507"/>
            <p:cNvSpPr>
              <a:spLocks noChangeArrowheads="1"/>
            </p:cNvSpPr>
            <p:nvPr/>
          </p:nvSpPr>
          <p:spPr bwMode="auto">
            <a:xfrm>
              <a:off x="4421188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3" name="Rectangle 508"/>
            <p:cNvSpPr>
              <a:spLocks noChangeArrowheads="1"/>
            </p:cNvSpPr>
            <p:nvPr/>
          </p:nvSpPr>
          <p:spPr bwMode="auto">
            <a:xfrm>
              <a:off x="4421188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4" name="Rectangle 509"/>
            <p:cNvSpPr>
              <a:spLocks noChangeArrowheads="1"/>
            </p:cNvSpPr>
            <p:nvPr/>
          </p:nvSpPr>
          <p:spPr bwMode="auto">
            <a:xfrm>
              <a:off x="4421188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5" name="Rectangle 510"/>
            <p:cNvSpPr>
              <a:spLocks noChangeArrowheads="1"/>
            </p:cNvSpPr>
            <p:nvPr/>
          </p:nvSpPr>
          <p:spPr bwMode="auto">
            <a:xfrm>
              <a:off x="4421188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6" name="Rectangle 511"/>
            <p:cNvSpPr>
              <a:spLocks noChangeArrowheads="1"/>
            </p:cNvSpPr>
            <p:nvPr/>
          </p:nvSpPr>
          <p:spPr bwMode="auto">
            <a:xfrm>
              <a:off x="4421188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7" name="Rectangle 512"/>
            <p:cNvSpPr>
              <a:spLocks noChangeArrowheads="1"/>
            </p:cNvSpPr>
            <p:nvPr/>
          </p:nvSpPr>
          <p:spPr bwMode="auto">
            <a:xfrm>
              <a:off x="4421188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8" name="Rectangle 513"/>
            <p:cNvSpPr>
              <a:spLocks noChangeArrowheads="1"/>
            </p:cNvSpPr>
            <p:nvPr/>
          </p:nvSpPr>
          <p:spPr bwMode="auto">
            <a:xfrm>
              <a:off x="4738688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9" name="Rectangle 514"/>
            <p:cNvSpPr>
              <a:spLocks noChangeArrowheads="1"/>
            </p:cNvSpPr>
            <p:nvPr/>
          </p:nvSpPr>
          <p:spPr bwMode="auto">
            <a:xfrm>
              <a:off x="4738688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0" name="Rectangle 515"/>
            <p:cNvSpPr>
              <a:spLocks noChangeArrowheads="1"/>
            </p:cNvSpPr>
            <p:nvPr/>
          </p:nvSpPr>
          <p:spPr bwMode="auto">
            <a:xfrm>
              <a:off x="4738688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1" name="Rectangle 516"/>
            <p:cNvSpPr>
              <a:spLocks noChangeArrowheads="1"/>
            </p:cNvSpPr>
            <p:nvPr/>
          </p:nvSpPr>
          <p:spPr bwMode="auto">
            <a:xfrm>
              <a:off x="4738688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2" name="Rectangle 517"/>
            <p:cNvSpPr>
              <a:spLocks noChangeArrowheads="1"/>
            </p:cNvSpPr>
            <p:nvPr/>
          </p:nvSpPr>
          <p:spPr bwMode="auto">
            <a:xfrm>
              <a:off x="4738688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3" name="Rectangle 518"/>
            <p:cNvSpPr>
              <a:spLocks noChangeArrowheads="1"/>
            </p:cNvSpPr>
            <p:nvPr/>
          </p:nvSpPr>
          <p:spPr bwMode="auto">
            <a:xfrm>
              <a:off x="4738688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4" name="Rectangle 519"/>
            <p:cNvSpPr>
              <a:spLocks noChangeArrowheads="1"/>
            </p:cNvSpPr>
            <p:nvPr/>
          </p:nvSpPr>
          <p:spPr bwMode="auto">
            <a:xfrm>
              <a:off x="4738688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5" name="Rectangle 520"/>
            <p:cNvSpPr>
              <a:spLocks noChangeArrowheads="1"/>
            </p:cNvSpPr>
            <p:nvPr/>
          </p:nvSpPr>
          <p:spPr bwMode="auto">
            <a:xfrm>
              <a:off x="4738688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6" name="Rectangle 521"/>
            <p:cNvSpPr>
              <a:spLocks noChangeArrowheads="1"/>
            </p:cNvSpPr>
            <p:nvPr/>
          </p:nvSpPr>
          <p:spPr bwMode="auto">
            <a:xfrm>
              <a:off x="4738688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7" name="Rectangle 522"/>
            <p:cNvSpPr>
              <a:spLocks noChangeArrowheads="1"/>
            </p:cNvSpPr>
            <p:nvPr/>
          </p:nvSpPr>
          <p:spPr bwMode="auto">
            <a:xfrm>
              <a:off x="4738688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8" name="Rectangle 523"/>
            <p:cNvSpPr>
              <a:spLocks noChangeArrowheads="1"/>
            </p:cNvSpPr>
            <p:nvPr/>
          </p:nvSpPr>
          <p:spPr bwMode="auto">
            <a:xfrm>
              <a:off x="4738688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9" name="Rectangle 524"/>
            <p:cNvSpPr>
              <a:spLocks noChangeArrowheads="1"/>
            </p:cNvSpPr>
            <p:nvPr/>
          </p:nvSpPr>
          <p:spPr bwMode="auto">
            <a:xfrm>
              <a:off x="4738688" y="287178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0" name="Rectangle 525"/>
            <p:cNvSpPr>
              <a:spLocks noChangeArrowheads="1"/>
            </p:cNvSpPr>
            <p:nvPr/>
          </p:nvSpPr>
          <p:spPr bwMode="auto">
            <a:xfrm>
              <a:off x="5053013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1" name="Rectangle 526"/>
            <p:cNvSpPr>
              <a:spLocks noChangeArrowheads="1"/>
            </p:cNvSpPr>
            <p:nvPr/>
          </p:nvSpPr>
          <p:spPr bwMode="auto">
            <a:xfrm>
              <a:off x="5053013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2" name="Rectangle 527"/>
            <p:cNvSpPr>
              <a:spLocks noChangeArrowheads="1"/>
            </p:cNvSpPr>
            <p:nvPr/>
          </p:nvSpPr>
          <p:spPr bwMode="auto">
            <a:xfrm>
              <a:off x="5053013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3" name="Rectangle 528"/>
            <p:cNvSpPr>
              <a:spLocks noChangeArrowheads="1"/>
            </p:cNvSpPr>
            <p:nvPr/>
          </p:nvSpPr>
          <p:spPr bwMode="auto">
            <a:xfrm>
              <a:off x="5053013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4" name="Rectangle 529"/>
            <p:cNvSpPr>
              <a:spLocks noChangeArrowheads="1"/>
            </p:cNvSpPr>
            <p:nvPr/>
          </p:nvSpPr>
          <p:spPr bwMode="auto">
            <a:xfrm>
              <a:off x="5053013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5" name="Rectangle 530"/>
            <p:cNvSpPr>
              <a:spLocks noChangeArrowheads="1"/>
            </p:cNvSpPr>
            <p:nvPr/>
          </p:nvSpPr>
          <p:spPr bwMode="auto">
            <a:xfrm>
              <a:off x="5053013" y="1304925"/>
              <a:ext cx="190500" cy="19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6" name="Rectangle 531"/>
            <p:cNvSpPr>
              <a:spLocks noChangeArrowheads="1"/>
            </p:cNvSpPr>
            <p:nvPr/>
          </p:nvSpPr>
          <p:spPr bwMode="auto">
            <a:xfrm>
              <a:off x="5053013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7" name="Rectangle 532"/>
            <p:cNvSpPr>
              <a:spLocks noChangeArrowheads="1"/>
            </p:cNvSpPr>
            <p:nvPr/>
          </p:nvSpPr>
          <p:spPr bwMode="auto">
            <a:xfrm>
              <a:off x="5053013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8" name="Rectangle 533"/>
            <p:cNvSpPr>
              <a:spLocks noChangeArrowheads="1"/>
            </p:cNvSpPr>
            <p:nvPr/>
          </p:nvSpPr>
          <p:spPr bwMode="auto">
            <a:xfrm>
              <a:off x="5053013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9" name="Rectangle 534"/>
            <p:cNvSpPr>
              <a:spLocks noChangeArrowheads="1"/>
            </p:cNvSpPr>
            <p:nvPr/>
          </p:nvSpPr>
          <p:spPr bwMode="auto">
            <a:xfrm>
              <a:off x="5053013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0" name="Rectangle 535"/>
            <p:cNvSpPr>
              <a:spLocks noChangeArrowheads="1"/>
            </p:cNvSpPr>
            <p:nvPr/>
          </p:nvSpPr>
          <p:spPr bwMode="auto">
            <a:xfrm>
              <a:off x="5368925" y="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1" name="Rectangle 536"/>
            <p:cNvSpPr>
              <a:spLocks noChangeArrowheads="1"/>
            </p:cNvSpPr>
            <p:nvPr/>
          </p:nvSpPr>
          <p:spPr bwMode="auto">
            <a:xfrm>
              <a:off x="5368925" y="26193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2" name="Rectangle 537"/>
            <p:cNvSpPr>
              <a:spLocks noChangeArrowheads="1"/>
            </p:cNvSpPr>
            <p:nvPr/>
          </p:nvSpPr>
          <p:spPr bwMode="auto">
            <a:xfrm>
              <a:off x="5368925" y="5207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3" name="Rectangle 538"/>
            <p:cNvSpPr>
              <a:spLocks noChangeArrowheads="1"/>
            </p:cNvSpPr>
            <p:nvPr/>
          </p:nvSpPr>
          <p:spPr bwMode="auto">
            <a:xfrm>
              <a:off x="5368925" y="7842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4" name="Rectangle 539"/>
            <p:cNvSpPr>
              <a:spLocks noChangeArrowheads="1"/>
            </p:cNvSpPr>
            <p:nvPr/>
          </p:nvSpPr>
          <p:spPr bwMode="auto">
            <a:xfrm>
              <a:off x="5368925" y="104616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5" name="Rectangle 540"/>
            <p:cNvSpPr>
              <a:spLocks noChangeArrowheads="1"/>
            </p:cNvSpPr>
            <p:nvPr/>
          </p:nvSpPr>
          <p:spPr bwMode="auto">
            <a:xfrm>
              <a:off x="5368925" y="13049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6" name="Rectangle 541"/>
            <p:cNvSpPr>
              <a:spLocks noChangeArrowheads="1"/>
            </p:cNvSpPr>
            <p:nvPr/>
          </p:nvSpPr>
          <p:spPr bwMode="auto">
            <a:xfrm>
              <a:off x="5368925" y="1566863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7" name="Rectangle 542"/>
            <p:cNvSpPr>
              <a:spLocks noChangeArrowheads="1"/>
            </p:cNvSpPr>
            <p:nvPr/>
          </p:nvSpPr>
          <p:spPr bwMode="auto">
            <a:xfrm>
              <a:off x="5368925" y="18288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8" name="Rectangle 543"/>
            <p:cNvSpPr>
              <a:spLocks noChangeArrowheads="1"/>
            </p:cNvSpPr>
            <p:nvPr/>
          </p:nvSpPr>
          <p:spPr bwMode="auto">
            <a:xfrm>
              <a:off x="5368925" y="208915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9" name="Rectangle 544"/>
            <p:cNvSpPr>
              <a:spLocks noChangeArrowheads="1"/>
            </p:cNvSpPr>
            <p:nvPr/>
          </p:nvSpPr>
          <p:spPr bwMode="auto">
            <a:xfrm>
              <a:off x="5368925" y="235108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0" name="Rectangle 545"/>
            <p:cNvSpPr>
              <a:spLocks noChangeArrowheads="1"/>
            </p:cNvSpPr>
            <p:nvPr/>
          </p:nvSpPr>
          <p:spPr bwMode="auto">
            <a:xfrm>
              <a:off x="5686425" y="0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1" name="Rectangle 546"/>
            <p:cNvSpPr>
              <a:spLocks noChangeArrowheads="1"/>
            </p:cNvSpPr>
            <p:nvPr/>
          </p:nvSpPr>
          <p:spPr bwMode="auto">
            <a:xfrm>
              <a:off x="5686425" y="261938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2" name="Rectangle 547"/>
            <p:cNvSpPr>
              <a:spLocks noChangeArrowheads="1"/>
            </p:cNvSpPr>
            <p:nvPr/>
          </p:nvSpPr>
          <p:spPr bwMode="auto">
            <a:xfrm>
              <a:off x="5686425" y="5207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3" name="Rectangle 548"/>
            <p:cNvSpPr>
              <a:spLocks noChangeArrowheads="1"/>
            </p:cNvSpPr>
            <p:nvPr/>
          </p:nvSpPr>
          <p:spPr bwMode="auto">
            <a:xfrm>
              <a:off x="5686425" y="78422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4" name="Rectangle 549"/>
            <p:cNvSpPr>
              <a:spLocks noChangeArrowheads="1"/>
            </p:cNvSpPr>
            <p:nvPr/>
          </p:nvSpPr>
          <p:spPr bwMode="auto">
            <a:xfrm>
              <a:off x="5686425" y="104616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5" name="Rectangle 550"/>
            <p:cNvSpPr>
              <a:spLocks noChangeArrowheads="1"/>
            </p:cNvSpPr>
            <p:nvPr/>
          </p:nvSpPr>
          <p:spPr bwMode="auto">
            <a:xfrm>
              <a:off x="5686425" y="130492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6" name="Rectangle 551"/>
            <p:cNvSpPr>
              <a:spLocks noChangeArrowheads="1"/>
            </p:cNvSpPr>
            <p:nvPr/>
          </p:nvSpPr>
          <p:spPr bwMode="auto">
            <a:xfrm>
              <a:off x="5686425" y="1566863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7" name="Rectangle 552"/>
            <p:cNvSpPr>
              <a:spLocks noChangeArrowheads="1"/>
            </p:cNvSpPr>
            <p:nvPr/>
          </p:nvSpPr>
          <p:spPr bwMode="auto">
            <a:xfrm>
              <a:off x="5686425" y="18288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8" name="Rectangle 553"/>
            <p:cNvSpPr>
              <a:spLocks noChangeArrowheads="1"/>
            </p:cNvSpPr>
            <p:nvPr/>
          </p:nvSpPr>
          <p:spPr bwMode="auto">
            <a:xfrm>
              <a:off x="5686425" y="2089150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9" name="Rectangle 554"/>
            <p:cNvSpPr>
              <a:spLocks noChangeArrowheads="1"/>
            </p:cNvSpPr>
            <p:nvPr/>
          </p:nvSpPr>
          <p:spPr bwMode="auto">
            <a:xfrm>
              <a:off x="5686425" y="2351088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0" name="Rectangle 556"/>
            <p:cNvSpPr>
              <a:spLocks noChangeArrowheads="1"/>
            </p:cNvSpPr>
            <p:nvPr/>
          </p:nvSpPr>
          <p:spPr bwMode="auto">
            <a:xfrm>
              <a:off x="5686425" y="261302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1" name="Rectangle 557"/>
            <p:cNvSpPr>
              <a:spLocks noChangeArrowheads="1"/>
            </p:cNvSpPr>
            <p:nvPr/>
          </p:nvSpPr>
          <p:spPr bwMode="auto">
            <a:xfrm>
              <a:off x="5686425" y="2871788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2" name="Rectangle 558"/>
            <p:cNvSpPr>
              <a:spLocks noChangeArrowheads="1"/>
            </p:cNvSpPr>
            <p:nvPr/>
          </p:nvSpPr>
          <p:spPr bwMode="auto">
            <a:xfrm>
              <a:off x="6000750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3" name="Rectangle 559"/>
            <p:cNvSpPr>
              <a:spLocks noChangeArrowheads="1"/>
            </p:cNvSpPr>
            <p:nvPr/>
          </p:nvSpPr>
          <p:spPr bwMode="auto">
            <a:xfrm>
              <a:off x="6000750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4" name="Rectangle 560"/>
            <p:cNvSpPr>
              <a:spLocks noChangeArrowheads="1"/>
            </p:cNvSpPr>
            <p:nvPr/>
          </p:nvSpPr>
          <p:spPr bwMode="auto">
            <a:xfrm>
              <a:off x="6000750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5" name="Rectangle 561"/>
            <p:cNvSpPr>
              <a:spLocks noChangeArrowheads="1"/>
            </p:cNvSpPr>
            <p:nvPr/>
          </p:nvSpPr>
          <p:spPr bwMode="auto">
            <a:xfrm>
              <a:off x="6000750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6" name="Rectangle 562"/>
            <p:cNvSpPr>
              <a:spLocks noChangeArrowheads="1"/>
            </p:cNvSpPr>
            <p:nvPr/>
          </p:nvSpPr>
          <p:spPr bwMode="auto">
            <a:xfrm>
              <a:off x="6000750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7" name="Rectangle 563"/>
            <p:cNvSpPr>
              <a:spLocks noChangeArrowheads="1"/>
            </p:cNvSpPr>
            <p:nvPr/>
          </p:nvSpPr>
          <p:spPr bwMode="auto">
            <a:xfrm>
              <a:off x="6000750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8" name="Rectangle 564"/>
            <p:cNvSpPr>
              <a:spLocks noChangeArrowheads="1"/>
            </p:cNvSpPr>
            <p:nvPr/>
          </p:nvSpPr>
          <p:spPr bwMode="auto">
            <a:xfrm>
              <a:off x="6000750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9" name="Rectangle 565"/>
            <p:cNvSpPr>
              <a:spLocks noChangeArrowheads="1"/>
            </p:cNvSpPr>
            <p:nvPr/>
          </p:nvSpPr>
          <p:spPr bwMode="auto">
            <a:xfrm>
              <a:off x="6000750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0" name="Rectangle 566"/>
            <p:cNvSpPr>
              <a:spLocks noChangeArrowheads="1"/>
            </p:cNvSpPr>
            <p:nvPr/>
          </p:nvSpPr>
          <p:spPr bwMode="auto">
            <a:xfrm>
              <a:off x="6000750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1" name="Rectangle 567"/>
            <p:cNvSpPr>
              <a:spLocks noChangeArrowheads="1"/>
            </p:cNvSpPr>
            <p:nvPr/>
          </p:nvSpPr>
          <p:spPr bwMode="auto">
            <a:xfrm>
              <a:off x="6318250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2" name="Rectangle 568"/>
            <p:cNvSpPr>
              <a:spLocks noChangeArrowheads="1"/>
            </p:cNvSpPr>
            <p:nvPr/>
          </p:nvSpPr>
          <p:spPr bwMode="auto">
            <a:xfrm>
              <a:off x="6318250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3" name="Rectangle 569"/>
            <p:cNvSpPr>
              <a:spLocks noChangeArrowheads="1"/>
            </p:cNvSpPr>
            <p:nvPr/>
          </p:nvSpPr>
          <p:spPr bwMode="auto">
            <a:xfrm>
              <a:off x="6318250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4" name="Rectangle 570"/>
            <p:cNvSpPr>
              <a:spLocks noChangeArrowheads="1"/>
            </p:cNvSpPr>
            <p:nvPr/>
          </p:nvSpPr>
          <p:spPr bwMode="auto">
            <a:xfrm>
              <a:off x="6318250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5" name="Rectangle 571"/>
            <p:cNvSpPr>
              <a:spLocks noChangeArrowheads="1"/>
            </p:cNvSpPr>
            <p:nvPr/>
          </p:nvSpPr>
          <p:spPr bwMode="auto">
            <a:xfrm>
              <a:off x="6318250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6" name="Rectangle 572"/>
            <p:cNvSpPr>
              <a:spLocks noChangeArrowheads="1"/>
            </p:cNvSpPr>
            <p:nvPr/>
          </p:nvSpPr>
          <p:spPr bwMode="auto">
            <a:xfrm>
              <a:off x="6318250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7" name="Rectangle 573"/>
            <p:cNvSpPr>
              <a:spLocks noChangeArrowheads="1"/>
            </p:cNvSpPr>
            <p:nvPr/>
          </p:nvSpPr>
          <p:spPr bwMode="auto">
            <a:xfrm>
              <a:off x="6318250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8" name="Rectangle 574"/>
            <p:cNvSpPr>
              <a:spLocks noChangeArrowheads="1"/>
            </p:cNvSpPr>
            <p:nvPr/>
          </p:nvSpPr>
          <p:spPr bwMode="auto">
            <a:xfrm>
              <a:off x="6318250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9" name="Rectangle 575"/>
            <p:cNvSpPr>
              <a:spLocks noChangeArrowheads="1"/>
            </p:cNvSpPr>
            <p:nvPr/>
          </p:nvSpPr>
          <p:spPr bwMode="auto">
            <a:xfrm>
              <a:off x="6318250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0" name="Rectangle 576"/>
            <p:cNvSpPr>
              <a:spLocks noChangeArrowheads="1"/>
            </p:cNvSpPr>
            <p:nvPr/>
          </p:nvSpPr>
          <p:spPr bwMode="auto">
            <a:xfrm>
              <a:off x="6630988" y="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1" name="Rectangle 577"/>
            <p:cNvSpPr>
              <a:spLocks noChangeArrowheads="1"/>
            </p:cNvSpPr>
            <p:nvPr/>
          </p:nvSpPr>
          <p:spPr bwMode="auto">
            <a:xfrm>
              <a:off x="6630988" y="26193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2" name="Rectangle 578"/>
            <p:cNvSpPr>
              <a:spLocks noChangeArrowheads="1"/>
            </p:cNvSpPr>
            <p:nvPr/>
          </p:nvSpPr>
          <p:spPr bwMode="auto">
            <a:xfrm>
              <a:off x="6630988" y="5207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3" name="Rectangle 579"/>
            <p:cNvSpPr>
              <a:spLocks noChangeArrowheads="1"/>
            </p:cNvSpPr>
            <p:nvPr/>
          </p:nvSpPr>
          <p:spPr bwMode="auto">
            <a:xfrm>
              <a:off x="6630988" y="7842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4" name="Rectangle 580"/>
            <p:cNvSpPr>
              <a:spLocks noChangeArrowheads="1"/>
            </p:cNvSpPr>
            <p:nvPr/>
          </p:nvSpPr>
          <p:spPr bwMode="auto">
            <a:xfrm>
              <a:off x="6630988" y="104616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5" name="Rectangle 581"/>
            <p:cNvSpPr>
              <a:spLocks noChangeArrowheads="1"/>
            </p:cNvSpPr>
            <p:nvPr/>
          </p:nvSpPr>
          <p:spPr bwMode="auto">
            <a:xfrm>
              <a:off x="6630988" y="13049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6" name="Rectangle 582"/>
            <p:cNvSpPr>
              <a:spLocks noChangeArrowheads="1"/>
            </p:cNvSpPr>
            <p:nvPr/>
          </p:nvSpPr>
          <p:spPr bwMode="auto">
            <a:xfrm>
              <a:off x="6630988" y="1566863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7" name="Rectangle 583"/>
            <p:cNvSpPr>
              <a:spLocks noChangeArrowheads="1"/>
            </p:cNvSpPr>
            <p:nvPr/>
          </p:nvSpPr>
          <p:spPr bwMode="auto">
            <a:xfrm>
              <a:off x="6630988" y="18288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8" name="Rectangle 584"/>
            <p:cNvSpPr>
              <a:spLocks noChangeArrowheads="1"/>
            </p:cNvSpPr>
            <p:nvPr/>
          </p:nvSpPr>
          <p:spPr bwMode="auto">
            <a:xfrm>
              <a:off x="6630988" y="208915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9" name="Rectangle 585"/>
            <p:cNvSpPr>
              <a:spLocks noChangeArrowheads="1"/>
            </p:cNvSpPr>
            <p:nvPr/>
          </p:nvSpPr>
          <p:spPr bwMode="auto">
            <a:xfrm>
              <a:off x="6630988" y="235108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0" name="Rectangle 586"/>
            <p:cNvSpPr>
              <a:spLocks noChangeArrowheads="1"/>
            </p:cNvSpPr>
            <p:nvPr/>
          </p:nvSpPr>
          <p:spPr bwMode="auto">
            <a:xfrm>
              <a:off x="6630988" y="26130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1" name="Rectangle 587"/>
            <p:cNvSpPr>
              <a:spLocks noChangeArrowheads="1"/>
            </p:cNvSpPr>
            <p:nvPr/>
          </p:nvSpPr>
          <p:spPr bwMode="auto">
            <a:xfrm>
              <a:off x="6630988" y="287178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2" name="Rectangle 588"/>
            <p:cNvSpPr>
              <a:spLocks noChangeArrowheads="1"/>
            </p:cNvSpPr>
            <p:nvPr/>
          </p:nvSpPr>
          <p:spPr bwMode="auto">
            <a:xfrm>
              <a:off x="6948488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3" name="Rectangle 589"/>
            <p:cNvSpPr>
              <a:spLocks noChangeArrowheads="1"/>
            </p:cNvSpPr>
            <p:nvPr/>
          </p:nvSpPr>
          <p:spPr bwMode="auto">
            <a:xfrm>
              <a:off x="6948488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4" name="Rectangle 590"/>
            <p:cNvSpPr>
              <a:spLocks noChangeArrowheads="1"/>
            </p:cNvSpPr>
            <p:nvPr/>
          </p:nvSpPr>
          <p:spPr bwMode="auto">
            <a:xfrm>
              <a:off x="6948488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5" name="Rectangle 591"/>
            <p:cNvSpPr>
              <a:spLocks noChangeArrowheads="1"/>
            </p:cNvSpPr>
            <p:nvPr/>
          </p:nvSpPr>
          <p:spPr bwMode="auto">
            <a:xfrm>
              <a:off x="6948488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6" name="Rectangle 592"/>
            <p:cNvSpPr>
              <a:spLocks noChangeArrowheads="1"/>
            </p:cNvSpPr>
            <p:nvPr/>
          </p:nvSpPr>
          <p:spPr bwMode="auto">
            <a:xfrm>
              <a:off x="6948488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7" name="Rectangle 593"/>
            <p:cNvSpPr>
              <a:spLocks noChangeArrowheads="1"/>
            </p:cNvSpPr>
            <p:nvPr/>
          </p:nvSpPr>
          <p:spPr bwMode="auto">
            <a:xfrm>
              <a:off x="6948488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8" name="Rectangle 594"/>
            <p:cNvSpPr>
              <a:spLocks noChangeArrowheads="1"/>
            </p:cNvSpPr>
            <p:nvPr/>
          </p:nvSpPr>
          <p:spPr bwMode="auto">
            <a:xfrm>
              <a:off x="6948488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9" name="Rectangle 595"/>
            <p:cNvSpPr>
              <a:spLocks noChangeArrowheads="1"/>
            </p:cNvSpPr>
            <p:nvPr/>
          </p:nvSpPr>
          <p:spPr bwMode="auto">
            <a:xfrm>
              <a:off x="6948488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0" name="Rectangle 596"/>
            <p:cNvSpPr>
              <a:spLocks noChangeArrowheads="1"/>
            </p:cNvSpPr>
            <p:nvPr/>
          </p:nvSpPr>
          <p:spPr bwMode="auto">
            <a:xfrm>
              <a:off x="6948488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1" name="Rectangle 597"/>
            <p:cNvSpPr>
              <a:spLocks noChangeArrowheads="1"/>
            </p:cNvSpPr>
            <p:nvPr/>
          </p:nvSpPr>
          <p:spPr bwMode="auto">
            <a:xfrm>
              <a:off x="6948488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2" name="Rectangle 598"/>
            <p:cNvSpPr>
              <a:spLocks noChangeArrowheads="1"/>
            </p:cNvSpPr>
            <p:nvPr/>
          </p:nvSpPr>
          <p:spPr bwMode="auto">
            <a:xfrm>
              <a:off x="7262813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3" name="Rectangle 599"/>
            <p:cNvSpPr>
              <a:spLocks noChangeArrowheads="1"/>
            </p:cNvSpPr>
            <p:nvPr/>
          </p:nvSpPr>
          <p:spPr bwMode="auto">
            <a:xfrm>
              <a:off x="7262813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4" name="Rectangle 600"/>
            <p:cNvSpPr>
              <a:spLocks noChangeArrowheads="1"/>
            </p:cNvSpPr>
            <p:nvPr/>
          </p:nvSpPr>
          <p:spPr bwMode="auto">
            <a:xfrm>
              <a:off x="7262813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5" name="Rectangle 601"/>
            <p:cNvSpPr>
              <a:spLocks noChangeArrowheads="1"/>
            </p:cNvSpPr>
            <p:nvPr/>
          </p:nvSpPr>
          <p:spPr bwMode="auto">
            <a:xfrm>
              <a:off x="7262813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6" name="Rectangle 602"/>
            <p:cNvSpPr>
              <a:spLocks noChangeArrowheads="1"/>
            </p:cNvSpPr>
            <p:nvPr/>
          </p:nvSpPr>
          <p:spPr bwMode="auto">
            <a:xfrm>
              <a:off x="7262813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7" name="Rectangle 603"/>
            <p:cNvSpPr>
              <a:spLocks noChangeArrowheads="1"/>
            </p:cNvSpPr>
            <p:nvPr/>
          </p:nvSpPr>
          <p:spPr bwMode="auto">
            <a:xfrm>
              <a:off x="7262813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8" name="Rectangle 604"/>
            <p:cNvSpPr>
              <a:spLocks noChangeArrowheads="1"/>
            </p:cNvSpPr>
            <p:nvPr/>
          </p:nvSpPr>
          <p:spPr bwMode="auto">
            <a:xfrm>
              <a:off x="7262813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9" name="Rectangle 605"/>
            <p:cNvSpPr>
              <a:spLocks noChangeArrowheads="1"/>
            </p:cNvSpPr>
            <p:nvPr/>
          </p:nvSpPr>
          <p:spPr bwMode="auto">
            <a:xfrm>
              <a:off x="7262813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0" name="Rectangle 606"/>
            <p:cNvSpPr>
              <a:spLocks noChangeArrowheads="1"/>
            </p:cNvSpPr>
            <p:nvPr/>
          </p:nvSpPr>
          <p:spPr bwMode="auto">
            <a:xfrm>
              <a:off x="7262813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1" name="Rectangle 607"/>
            <p:cNvSpPr>
              <a:spLocks noChangeArrowheads="1"/>
            </p:cNvSpPr>
            <p:nvPr/>
          </p:nvSpPr>
          <p:spPr bwMode="auto">
            <a:xfrm>
              <a:off x="7580313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2" name="Rectangle 608"/>
            <p:cNvSpPr>
              <a:spLocks noChangeArrowheads="1"/>
            </p:cNvSpPr>
            <p:nvPr/>
          </p:nvSpPr>
          <p:spPr bwMode="auto">
            <a:xfrm>
              <a:off x="7580313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3" name="Rectangle 609"/>
            <p:cNvSpPr>
              <a:spLocks noChangeArrowheads="1"/>
            </p:cNvSpPr>
            <p:nvPr/>
          </p:nvSpPr>
          <p:spPr bwMode="auto">
            <a:xfrm>
              <a:off x="7580313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4" name="Rectangle 610"/>
            <p:cNvSpPr>
              <a:spLocks noChangeArrowheads="1"/>
            </p:cNvSpPr>
            <p:nvPr/>
          </p:nvSpPr>
          <p:spPr bwMode="auto">
            <a:xfrm>
              <a:off x="7580313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5" name="Rectangle 611"/>
            <p:cNvSpPr>
              <a:spLocks noChangeArrowheads="1"/>
            </p:cNvSpPr>
            <p:nvPr/>
          </p:nvSpPr>
          <p:spPr bwMode="auto">
            <a:xfrm>
              <a:off x="7580313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6" name="Rectangle 612"/>
            <p:cNvSpPr>
              <a:spLocks noChangeArrowheads="1"/>
            </p:cNvSpPr>
            <p:nvPr/>
          </p:nvSpPr>
          <p:spPr bwMode="auto">
            <a:xfrm>
              <a:off x="7580313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7" name="Rectangle 613"/>
            <p:cNvSpPr>
              <a:spLocks noChangeArrowheads="1"/>
            </p:cNvSpPr>
            <p:nvPr/>
          </p:nvSpPr>
          <p:spPr bwMode="auto">
            <a:xfrm>
              <a:off x="7580313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8" name="Rectangle 614"/>
            <p:cNvSpPr>
              <a:spLocks noChangeArrowheads="1"/>
            </p:cNvSpPr>
            <p:nvPr/>
          </p:nvSpPr>
          <p:spPr bwMode="auto">
            <a:xfrm>
              <a:off x="7580313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9" name="Rectangle 615"/>
            <p:cNvSpPr>
              <a:spLocks noChangeArrowheads="1"/>
            </p:cNvSpPr>
            <p:nvPr/>
          </p:nvSpPr>
          <p:spPr bwMode="auto">
            <a:xfrm>
              <a:off x="7580313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0" name="Rectangle 616"/>
            <p:cNvSpPr>
              <a:spLocks noChangeArrowheads="1"/>
            </p:cNvSpPr>
            <p:nvPr/>
          </p:nvSpPr>
          <p:spPr bwMode="auto">
            <a:xfrm>
              <a:off x="7580313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1" name="Rectangle 617"/>
            <p:cNvSpPr>
              <a:spLocks noChangeArrowheads="1"/>
            </p:cNvSpPr>
            <p:nvPr/>
          </p:nvSpPr>
          <p:spPr bwMode="auto">
            <a:xfrm>
              <a:off x="7580313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2" name="Rectangle 618"/>
            <p:cNvSpPr>
              <a:spLocks noChangeArrowheads="1"/>
            </p:cNvSpPr>
            <p:nvPr/>
          </p:nvSpPr>
          <p:spPr bwMode="auto">
            <a:xfrm>
              <a:off x="7580313" y="287178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3" name="Rectangle 619"/>
            <p:cNvSpPr>
              <a:spLocks noChangeArrowheads="1"/>
            </p:cNvSpPr>
            <p:nvPr/>
          </p:nvSpPr>
          <p:spPr bwMode="auto">
            <a:xfrm>
              <a:off x="7897813" y="0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4" name="Rectangle 620"/>
            <p:cNvSpPr>
              <a:spLocks noChangeArrowheads="1"/>
            </p:cNvSpPr>
            <p:nvPr/>
          </p:nvSpPr>
          <p:spPr bwMode="auto">
            <a:xfrm>
              <a:off x="7897813" y="261938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5" name="Rectangle 621"/>
            <p:cNvSpPr>
              <a:spLocks noChangeArrowheads="1"/>
            </p:cNvSpPr>
            <p:nvPr/>
          </p:nvSpPr>
          <p:spPr bwMode="auto">
            <a:xfrm>
              <a:off x="7897813" y="5207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6" name="Rectangle 622"/>
            <p:cNvSpPr>
              <a:spLocks noChangeArrowheads="1"/>
            </p:cNvSpPr>
            <p:nvPr/>
          </p:nvSpPr>
          <p:spPr bwMode="auto">
            <a:xfrm>
              <a:off x="7897813" y="78422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7" name="Rectangle 623"/>
            <p:cNvSpPr>
              <a:spLocks noChangeArrowheads="1"/>
            </p:cNvSpPr>
            <p:nvPr/>
          </p:nvSpPr>
          <p:spPr bwMode="auto">
            <a:xfrm>
              <a:off x="7897813" y="104616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8" name="Rectangle 624"/>
            <p:cNvSpPr>
              <a:spLocks noChangeArrowheads="1"/>
            </p:cNvSpPr>
            <p:nvPr/>
          </p:nvSpPr>
          <p:spPr bwMode="auto">
            <a:xfrm>
              <a:off x="7897813" y="1304925"/>
              <a:ext cx="187325" cy="192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9" name="Rectangle 625"/>
            <p:cNvSpPr>
              <a:spLocks noChangeArrowheads="1"/>
            </p:cNvSpPr>
            <p:nvPr/>
          </p:nvSpPr>
          <p:spPr bwMode="auto">
            <a:xfrm>
              <a:off x="7897813" y="1566863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0" name="Rectangle 626"/>
            <p:cNvSpPr>
              <a:spLocks noChangeArrowheads="1"/>
            </p:cNvSpPr>
            <p:nvPr/>
          </p:nvSpPr>
          <p:spPr bwMode="auto">
            <a:xfrm>
              <a:off x="7897813" y="1828800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1" name="Rectangle 627"/>
            <p:cNvSpPr>
              <a:spLocks noChangeArrowheads="1"/>
            </p:cNvSpPr>
            <p:nvPr/>
          </p:nvSpPr>
          <p:spPr bwMode="auto">
            <a:xfrm>
              <a:off x="7897813" y="2089150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2" name="Rectangle 628"/>
            <p:cNvSpPr>
              <a:spLocks noChangeArrowheads="1"/>
            </p:cNvSpPr>
            <p:nvPr/>
          </p:nvSpPr>
          <p:spPr bwMode="auto">
            <a:xfrm>
              <a:off x="7897813" y="2351088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3" name="Rectangle 629"/>
            <p:cNvSpPr>
              <a:spLocks noChangeArrowheads="1"/>
            </p:cNvSpPr>
            <p:nvPr/>
          </p:nvSpPr>
          <p:spPr bwMode="auto">
            <a:xfrm>
              <a:off x="8210550" y="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4" name="Rectangle 630"/>
            <p:cNvSpPr>
              <a:spLocks noChangeArrowheads="1"/>
            </p:cNvSpPr>
            <p:nvPr/>
          </p:nvSpPr>
          <p:spPr bwMode="auto">
            <a:xfrm>
              <a:off x="8210550" y="26193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5" name="Rectangle 631"/>
            <p:cNvSpPr>
              <a:spLocks noChangeArrowheads="1"/>
            </p:cNvSpPr>
            <p:nvPr/>
          </p:nvSpPr>
          <p:spPr bwMode="auto">
            <a:xfrm>
              <a:off x="8210550" y="5207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6" name="Rectangle 632"/>
            <p:cNvSpPr>
              <a:spLocks noChangeArrowheads="1"/>
            </p:cNvSpPr>
            <p:nvPr/>
          </p:nvSpPr>
          <p:spPr bwMode="auto">
            <a:xfrm>
              <a:off x="8210550" y="7842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7" name="Rectangle 633"/>
            <p:cNvSpPr>
              <a:spLocks noChangeArrowheads="1"/>
            </p:cNvSpPr>
            <p:nvPr/>
          </p:nvSpPr>
          <p:spPr bwMode="auto">
            <a:xfrm>
              <a:off x="8210550" y="104616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8" name="Rectangle 634"/>
            <p:cNvSpPr>
              <a:spLocks noChangeArrowheads="1"/>
            </p:cNvSpPr>
            <p:nvPr/>
          </p:nvSpPr>
          <p:spPr bwMode="auto">
            <a:xfrm>
              <a:off x="8210550" y="13049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9" name="Rectangle 635"/>
            <p:cNvSpPr>
              <a:spLocks noChangeArrowheads="1"/>
            </p:cNvSpPr>
            <p:nvPr/>
          </p:nvSpPr>
          <p:spPr bwMode="auto">
            <a:xfrm>
              <a:off x="8210550" y="1566863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0" name="Rectangle 636"/>
            <p:cNvSpPr>
              <a:spLocks noChangeArrowheads="1"/>
            </p:cNvSpPr>
            <p:nvPr/>
          </p:nvSpPr>
          <p:spPr bwMode="auto">
            <a:xfrm>
              <a:off x="8210550" y="18288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1" name="Rectangle 637"/>
            <p:cNvSpPr>
              <a:spLocks noChangeArrowheads="1"/>
            </p:cNvSpPr>
            <p:nvPr/>
          </p:nvSpPr>
          <p:spPr bwMode="auto">
            <a:xfrm>
              <a:off x="8528050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2" name="Rectangle 638"/>
            <p:cNvSpPr>
              <a:spLocks noChangeArrowheads="1"/>
            </p:cNvSpPr>
            <p:nvPr/>
          </p:nvSpPr>
          <p:spPr bwMode="auto">
            <a:xfrm>
              <a:off x="8528050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3" name="Rectangle 639"/>
            <p:cNvSpPr>
              <a:spLocks noChangeArrowheads="1"/>
            </p:cNvSpPr>
            <p:nvPr/>
          </p:nvSpPr>
          <p:spPr bwMode="auto">
            <a:xfrm>
              <a:off x="8528050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4" name="Rectangle 640"/>
            <p:cNvSpPr>
              <a:spLocks noChangeArrowheads="1"/>
            </p:cNvSpPr>
            <p:nvPr/>
          </p:nvSpPr>
          <p:spPr bwMode="auto">
            <a:xfrm>
              <a:off x="8528050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5" name="Rectangle 641"/>
            <p:cNvSpPr>
              <a:spLocks noChangeArrowheads="1"/>
            </p:cNvSpPr>
            <p:nvPr/>
          </p:nvSpPr>
          <p:spPr bwMode="auto">
            <a:xfrm>
              <a:off x="8528050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6" name="Rectangle 642"/>
            <p:cNvSpPr>
              <a:spLocks noChangeArrowheads="1"/>
            </p:cNvSpPr>
            <p:nvPr/>
          </p:nvSpPr>
          <p:spPr bwMode="auto">
            <a:xfrm>
              <a:off x="8528050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7" name="Rectangle 643"/>
            <p:cNvSpPr>
              <a:spLocks noChangeArrowheads="1"/>
            </p:cNvSpPr>
            <p:nvPr/>
          </p:nvSpPr>
          <p:spPr bwMode="auto">
            <a:xfrm>
              <a:off x="8528050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8" name="Rectangle 644"/>
            <p:cNvSpPr>
              <a:spLocks noChangeArrowheads="1"/>
            </p:cNvSpPr>
            <p:nvPr/>
          </p:nvSpPr>
          <p:spPr bwMode="auto">
            <a:xfrm>
              <a:off x="8528050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9" name="Rectangle 645"/>
            <p:cNvSpPr>
              <a:spLocks noChangeArrowheads="1"/>
            </p:cNvSpPr>
            <p:nvPr/>
          </p:nvSpPr>
          <p:spPr bwMode="auto">
            <a:xfrm>
              <a:off x="8528050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0" name="Rectangle 646"/>
            <p:cNvSpPr>
              <a:spLocks noChangeArrowheads="1"/>
            </p:cNvSpPr>
            <p:nvPr/>
          </p:nvSpPr>
          <p:spPr bwMode="auto">
            <a:xfrm>
              <a:off x="8528050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1" name="Rectangle 647"/>
            <p:cNvSpPr>
              <a:spLocks noChangeArrowheads="1"/>
            </p:cNvSpPr>
            <p:nvPr/>
          </p:nvSpPr>
          <p:spPr bwMode="auto">
            <a:xfrm>
              <a:off x="8842375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2" name="Rectangle 648"/>
            <p:cNvSpPr>
              <a:spLocks noChangeArrowheads="1"/>
            </p:cNvSpPr>
            <p:nvPr/>
          </p:nvSpPr>
          <p:spPr bwMode="auto">
            <a:xfrm>
              <a:off x="8842375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3" name="Rectangle 649"/>
            <p:cNvSpPr>
              <a:spLocks noChangeArrowheads="1"/>
            </p:cNvSpPr>
            <p:nvPr/>
          </p:nvSpPr>
          <p:spPr bwMode="auto">
            <a:xfrm>
              <a:off x="8842375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4" name="Rectangle 650"/>
            <p:cNvSpPr>
              <a:spLocks noChangeArrowheads="1"/>
            </p:cNvSpPr>
            <p:nvPr/>
          </p:nvSpPr>
          <p:spPr bwMode="auto">
            <a:xfrm>
              <a:off x="8842375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5" name="Rectangle 651"/>
            <p:cNvSpPr>
              <a:spLocks noChangeArrowheads="1"/>
            </p:cNvSpPr>
            <p:nvPr/>
          </p:nvSpPr>
          <p:spPr bwMode="auto">
            <a:xfrm>
              <a:off x="8842375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6" name="Rectangle 652"/>
            <p:cNvSpPr>
              <a:spLocks noChangeArrowheads="1"/>
            </p:cNvSpPr>
            <p:nvPr/>
          </p:nvSpPr>
          <p:spPr bwMode="auto">
            <a:xfrm>
              <a:off x="8842375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7" name="Rectangle 653"/>
            <p:cNvSpPr>
              <a:spLocks noChangeArrowheads="1"/>
            </p:cNvSpPr>
            <p:nvPr/>
          </p:nvSpPr>
          <p:spPr bwMode="auto">
            <a:xfrm>
              <a:off x="8842375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8" name="Rectangle 654"/>
            <p:cNvSpPr>
              <a:spLocks noChangeArrowheads="1"/>
            </p:cNvSpPr>
            <p:nvPr/>
          </p:nvSpPr>
          <p:spPr bwMode="auto">
            <a:xfrm>
              <a:off x="8842375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9" name="Rectangle 655"/>
            <p:cNvSpPr>
              <a:spLocks noChangeArrowheads="1"/>
            </p:cNvSpPr>
            <p:nvPr/>
          </p:nvSpPr>
          <p:spPr bwMode="auto">
            <a:xfrm>
              <a:off x="8842375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0" name="Rectangle 656"/>
            <p:cNvSpPr>
              <a:spLocks noChangeArrowheads="1"/>
            </p:cNvSpPr>
            <p:nvPr/>
          </p:nvSpPr>
          <p:spPr bwMode="auto">
            <a:xfrm>
              <a:off x="8842375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1" name="Rectangle 657"/>
            <p:cNvSpPr>
              <a:spLocks noChangeArrowheads="1"/>
            </p:cNvSpPr>
            <p:nvPr/>
          </p:nvSpPr>
          <p:spPr bwMode="auto">
            <a:xfrm>
              <a:off x="8842375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2" name="Rectangle 658"/>
            <p:cNvSpPr>
              <a:spLocks noChangeArrowheads="1"/>
            </p:cNvSpPr>
            <p:nvPr/>
          </p:nvSpPr>
          <p:spPr bwMode="auto">
            <a:xfrm>
              <a:off x="8842375" y="287178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3" name="Rectangle 659"/>
            <p:cNvSpPr>
              <a:spLocks noChangeArrowheads="1"/>
            </p:cNvSpPr>
            <p:nvPr/>
          </p:nvSpPr>
          <p:spPr bwMode="auto">
            <a:xfrm>
              <a:off x="8842375" y="31337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4" name="Rectangle 660"/>
            <p:cNvSpPr>
              <a:spLocks noChangeArrowheads="1"/>
            </p:cNvSpPr>
            <p:nvPr/>
          </p:nvSpPr>
          <p:spPr bwMode="auto">
            <a:xfrm>
              <a:off x="9159875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5" name="Rectangle 661"/>
            <p:cNvSpPr>
              <a:spLocks noChangeArrowheads="1"/>
            </p:cNvSpPr>
            <p:nvPr/>
          </p:nvSpPr>
          <p:spPr bwMode="auto">
            <a:xfrm>
              <a:off x="9159875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6" name="Rectangle 662"/>
            <p:cNvSpPr>
              <a:spLocks noChangeArrowheads="1"/>
            </p:cNvSpPr>
            <p:nvPr/>
          </p:nvSpPr>
          <p:spPr bwMode="auto">
            <a:xfrm>
              <a:off x="9159875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7" name="Rectangle 663"/>
            <p:cNvSpPr>
              <a:spLocks noChangeArrowheads="1"/>
            </p:cNvSpPr>
            <p:nvPr/>
          </p:nvSpPr>
          <p:spPr bwMode="auto">
            <a:xfrm>
              <a:off x="9159875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8" name="Rectangle 664"/>
            <p:cNvSpPr>
              <a:spLocks noChangeArrowheads="1"/>
            </p:cNvSpPr>
            <p:nvPr/>
          </p:nvSpPr>
          <p:spPr bwMode="auto">
            <a:xfrm>
              <a:off x="9159875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9" name="Rectangle 665"/>
            <p:cNvSpPr>
              <a:spLocks noChangeArrowheads="1"/>
            </p:cNvSpPr>
            <p:nvPr/>
          </p:nvSpPr>
          <p:spPr bwMode="auto">
            <a:xfrm>
              <a:off x="9159875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0" name="Rectangle 666"/>
            <p:cNvSpPr>
              <a:spLocks noChangeArrowheads="1"/>
            </p:cNvSpPr>
            <p:nvPr/>
          </p:nvSpPr>
          <p:spPr bwMode="auto">
            <a:xfrm>
              <a:off x="9159875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1" name="Rectangle 667"/>
            <p:cNvSpPr>
              <a:spLocks noChangeArrowheads="1"/>
            </p:cNvSpPr>
            <p:nvPr/>
          </p:nvSpPr>
          <p:spPr bwMode="auto">
            <a:xfrm>
              <a:off x="9159875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2" name="Rectangle 668"/>
            <p:cNvSpPr>
              <a:spLocks noChangeArrowheads="1"/>
            </p:cNvSpPr>
            <p:nvPr/>
          </p:nvSpPr>
          <p:spPr bwMode="auto">
            <a:xfrm>
              <a:off x="9159875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3" name="Rectangle 669"/>
            <p:cNvSpPr>
              <a:spLocks noChangeArrowheads="1"/>
            </p:cNvSpPr>
            <p:nvPr/>
          </p:nvSpPr>
          <p:spPr bwMode="auto">
            <a:xfrm>
              <a:off x="9159875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4" name="Rectangle 670"/>
            <p:cNvSpPr>
              <a:spLocks noChangeArrowheads="1"/>
            </p:cNvSpPr>
            <p:nvPr/>
          </p:nvSpPr>
          <p:spPr bwMode="auto">
            <a:xfrm>
              <a:off x="9159875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5" name="Rectangle 671"/>
            <p:cNvSpPr>
              <a:spLocks noChangeArrowheads="1"/>
            </p:cNvSpPr>
            <p:nvPr/>
          </p:nvSpPr>
          <p:spPr bwMode="auto">
            <a:xfrm>
              <a:off x="9159875" y="287178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6" name="Rectangle 672"/>
            <p:cNvSpPr>
              <a:spLocks noChangeArrowheads="1"/>
            </p:cNvSpPr>
            <p:nvPr/>
          </p:nvSpPr>
          <p:spPr bwMode="auto">
            <a:xfrm>
              <a:off x="9475788" y="0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7" name="Rectangle 673"/>
            <p:cNvSpPr>
              <a:spLocks noChangeArrowheads="1"/>
            </p:cNvSpPr>
            <p:nvPr/>
          </p:nvSpPr>
          <p:spPr bwMode="auto">
            <a:xfrm>
              <a:off x="9475788" y="261938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8" name="Rectangle 674"/>
            <p:cNvSpPr>
              <a:spLocks noChangeArrowheads="1"/>
            </p:cNvSpPr>
            <p:nvPr/>
          </p:nvSpPr>
          <p:spPr bwMode="auto">
            <a:xfrm>
              <a:off x="9475788" y="520700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9" name="Rectangle 675"/>
            <p:cNvSpPr>
              <a:spLocks noChangeArrowheads="1"/>
            </p:cNvSpPr>
            <p:nvPr/>
          </p:nvSpPr>
          <p:spPr bwMode="auto">
            <a:xfrm>
              <a:off x="9475788" y="784225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0" name="Rectangle 676"/>
            <p:cNvSpPr>
              <a:spLocks noChangeArrowheads="1"/>
            </p:cNvSpPr>
            <p:nvPr/>
          </p:nvSpPr>
          <p:spPr bwMode="auto">
            <a:xfrm>
              <a:off x="9475788" y="104616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1" name="Rectangle 677"/>
            <p:cNvSpPr>
              <a:spLocks noChangeArrowheads="1"/>
            </p:cNvSpPr>
            <p:nvPr/>
          </p:nvSpPr>
          <p:spPr bwMode="auto">
            <a:xfrm>
              <a:off x="9475788" y="1304925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2" name="Rectangle 678"/>
            <p:cNvSpPr>
              <a:spLocks noChangeArrowheads="1"/>
            </p:cNvSpPr>
            <p:nvPr/>
          </p:nvSpPr>
          <p:spPr bwMode="auto">
            <a:xfrm>
              <a:off x="9475788" y="1566863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3" name="Rectangle 679"/>
            <p:cNvSpPr>
              <a:spLocks noChangeArrowheads="1"/>
            </p:cNvSpPr>
            <p:nvPr/>
          </p:nvSpPr>
          <p:spPr bwMode="auto">
            <a:xfrm>
              <a:off x="9475788" y="1828800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4" name="Rectangle 680"/>
            <p:cNvSpPr>
              <a:spLocks noChangeArrowheads="1"/>
            </p:cNvSpPr>
            <p:nvPr/>
          </p:nvSpPr>
          <p:spPr bwMode="auto">
            <a:xfrm>
              <a:off x="9475788" y="2089150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5" name="Rectangle 681"/>
            <p:cNvSpPr>
              <a:spLocks noChangeArrowheads="1"/>
            </p:cNvSpPr>
            <p:nvPr/>
          </p:nvSpPr>
          <p:spPr bwMode="auto">
            <a:xfrm>
              <a:off x="9475788" y="2351088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6" name="Rectangle 682"/>
            <p:cNvSpPr>
              <a:spLocks noChangeArrowheads="1"/>
            </p:cNvSpPr>
            <p:nvPr/>
          </p:nvSpPr>
          <p:spPr bwMode="auto">
            <a:xfrm>
              <a:off x="9475788" y="2613025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7" name="Rectangle 683"/>
            <p:cNvSpPr>
              <a:spLocks noChangeArrowheads="1"/>
            </p:cNvSpPr>
            <p:nvPr/>
          </p:nvSpPr>
          <p:spPr bwMode="auto">
            <a:xfrm>
              <a:off x="9475788" y="2871788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8" name="Rectangle 684"/>
            <p:cNvSpPr>
              <a:spLocks noChangeArrowheads="1"/>
            </p:cNvSpPr>
            <p:nvPr/>
          </p:nvSpPr>
          <p:spPr bwMode="auto">
            <a:xfrm>
              <a:off x="9475788" y="3133725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9" name="Rectangle 685"/>
            <p:cNvSpPr>
              <a:spLocks noChangeArrowheads="1"/>
            </p:cNvSpPr>
            <p:nvPr/>
          </p:nvSpPr>
          <p:spPr bwMode="auto">
            <a:xfrm>
              <a:off x="9475788" y="3397250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0" name="Rectangle 686"/>
            <p:cNvSpPr>
              <a:spLocks noChangeArrowheads="1"/>
            </p:cNvSpPr>
            <p:nvPr/>
          </p:nvSpPr>
          <p:spPr bwMode="auto">
            <a:xfrm>
              <a:off x="9790113" y="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1" name="Rectangle 687"/>
            <p:cNvSpPr>
              <a:spLocks noChangeArrowheads="1"/>
            </p:cNvSpPr>
            <p:nvPr/>
          </p:nvSpPr>
          <p:spPr bwMode="auto">
            <a:xfrm>
              <a:off x="9790113" y="26193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2" name="Rectangle 688"/>
            <p:cNvSpPr>
              <a:spLocks noChangeArrowheads="1"/>
            </p:cNvSpPr>
            <p:nvPr/>
          </p:nvSpPr>
          <p:spPr bwMode="auto">
            <a:xfrm>
              <a:off x="9790113" y="5207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3" name="Rectangle 689"/>
            <p:cNvSpPr>
              <a:spLocks noChangeArrowheads="1"/>
            </p:cNvSpPr>
            <p:nvPr/>
          </p:nvSpPr>
          <p:spPr bwMode="auto">
            <a:xfrm>
              <a:off x="9790113" y="7842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4" name="Rectangle 690"/>
            <p:cNvSpPr>
              <a:spLocks noChangeArrowheads="1"/>
            </p:cNvSpPr>
            <p:nvPr/>
          </p:nvSpPr>
          <p:spPr bwMode="auto">
            <a:xfrm>
              <a:off x="9790113" y="104616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5" name="Rectangle 691"/>
            <p:cNvSpPr>
              <a:spLocks noChangeArrowheads="1"/>
            </p:cNvSpPr>
            <p:nvPr/>
          </p:nvSpPr>
          <p:spPr bwMode="auto">
            <a:xfrm>
              <a:off x="9790113" y="13049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6" name="Rectangle 692"/>
            <p:cNvSpPr>
              <a:spLocks noChangeArrowheads="1"/>
            </p:cNvSpPr>
            <p:nvPr/>
          </p:nvSpPr>
          <p:spPr bwMode="auto">
            <a:xfrm>
              <a:off x="9790113" y="1566863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7" name="Rectangle 693"/>
            <p:cNvSpPr>
              <a:spLocks noChangeArrowheads="1"/>
            </p:cNvSpPr>
            <p:nvPr/>
          </p:nvSpPr>
          <p:spPr bwMode="auto">
            <a:xfrm>
              <a:off x="9790113" y="18288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8" name="Rectangle 694"/>
            <p:cNvSpPr>
              <a:spLocks noChangeArrowheads="1"/>
            </p:cNvSpPr>
            <p:nvPr/>
          </p:nvSpPr>
          <p:spPr bwMode="auto">
            <a:xfrm>
              <a:off x="9790113" y="208915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9" name="Rectangle 695"/>
            <p:cNvSpPr>
              <a:spLocks noChangeArrowheads="1"/>
            </p:cNvSpPr>
            <p:nvPr/>
          </p:nvSpPr>
          <p:spPr bwMode="auto">
            <a:xfrm>
              <a:off x="9790113" y="235108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0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1" name="Rectangle 697"/>
            <p:cNvSpPr>
              <a:spLocks noChangeArrowheads="1"/>
            </p:cNvSpPr>
            <p:nvPr/>
          </p:nvSpPr>
          <p:spPr bwMode="auto">
            <a:xfrm>
              <a:off x="10107613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2" name="Rectangle 698"/>
            <p:cNvSpPr>
              <a:spLocks noChangeArrowheads="1"/>
            </p:cNvSpPr>
            <p:nvPr/>
          </p:nvSpPr>
          <p:spPr bwMode="auto">
            <a:xfrm>
              <a:off x="10107613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3" name="Rectangle 699"/>
            <p:cNvSpPr>
              <a:spLocks noChangeArrowheads="1"/>
            </p:cNvSpPr>
            <p:nvPr/>
          </p:nvSpPr>
          <p:spPr bwMode="auto">
            <a:xfrm>
              <a:off x="10107613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4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5" name="Rectangle 701"/>
            <p:cNvSpPr>
              <a:spLocks noChangeArrowheads="1"/>
            </p:cNvSpPr>
            <p:nvPr/>
          </p:nvSpPr>
          <p:spPr bwMode="auto">
            <a:xfrm>
              <a:off x="10107613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6" name="Rectangle 702"/>
            <p:cNvSpPr>
              <a:spLocks noChangeArrowheads="1"/>
            </p:cNvSpPr>
            <p:nvPr/>
          </p:nvSpPr>
          <p:spPr bwMode="auto">
            <a:xfrm>
              <a:off x="10107613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7" name="Rectangle 703"/>
            <p:cNvSpPr>
              <a:spLocks noChangeArrowheads="1"/>
            </p:cNvSpPr>
            <p:nvPr/>
          </p:nvSpPr>
          <p:spPr bwMode="auto">
            <a:xfrm>
              <a:off x="10107613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8" name="Rectangle 704"/>
            <p:cNvSpPr>
              <a:spLocks noChangeArrowheads="1"/>
            </p:cNvSpPr>
            <p:nvPr/>
          </p:nvSpPr>
          <p:spPr bwMode="auto">
            <a:xfrm>
              <a:off x="10107613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9" name="Rectangle 705"/>
            <p:cNvSpPr>
              <a:spLocks noChangeArrowheads="1"/>
            </p:cNvSpPr>
            <p:nvPr/>
          </p:nvSpPr>
          <p:spPr bwMode="auto">
            <a:xfrm>
              <a:off x="10107613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0" name="Rectangle 706"/>
            <p:cNvSpPr>
              <a:spLocks noChangeArrowheads="1"/>
            </p:cNvSpPr>
            <p:nvPr/>
          </p:nvSpPr>
          <p:spPr bwMode="auto">
            <a:xfrm>
              <a:off x="10107613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1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2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3" name="Rectangle 709"/>
            <p:cNvSpPr>
              <a:spLocks noChangeArrowheads="1"/>
            </p:cNvSpPr>
            <p:nvPr/>
          </p:nvSpPr>
          <p:spPr bwMode="auto">
            <a:xfrm>
              <a:off x="10421938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4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5" name="Rectangle 711"/>
            <p:cNvSpPr>
              <a:spLocks noChangeArrowheads="1"/>
            </p:cNvSpPr>
            <p:nvPr/>
          </p:nvSpPr>
          <p:spPr bwMode="auto">
            <a:xfrm>
              <a:off x="10421938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6" name="Rectangle 712"/>
            <p:cNvSpPr>
              <a:spLocks noChangeArrowheads="1"/>
            </p:cNvSpPr>
            <p:nvPr/>
          </p:nvSpPr>
          <p:spPr bwMode="auto">
            <a:xfrm>
              <a:off x="10421938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7" name="Rectangle 713"/>
            <p:cNvSpPr>
              <a:spLocks noChangeArrowheads="1"/>
            </p:cNvSpPr>
            <p:nvPr/>
          </p:nvSpPr>
          <p:spPr bwMode="auto">
            <a:xfrm>
              <a:off x="10421938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8" name="Rectangle 714"/>
            <p:cNvSpPr>
              <a:spLocks noChangeArrowheads="1"/>
            </p:cNvSpPr>
            <p:nvPr/>
          </p:nvSpPr>
          <p:spPr bwMode="auto">
            <a:xfrm>
              <a:off x="10421938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9" name="Rectangle 715"/>
            <p:cNvSpPr>
              <a:spLocks noChangeArrowheads="1"/>
            </p:cNvSpPr>
            <p:nvPr/>
          </p:nvSpPr>
          <p:spPr bwMode="auto">
            <a:xfrm>
              <a:off x="10421938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0" name="Rectangle 716"/>
            <p:cNvSpPr>
              <a:spLocks noChangeArrowheads="1"/>
            </p:cNvSpPr>
            <p:nvPr/>
          </p:nvSpPr>
          <p:spPr bwMode="auto">
            <a:xfrm>
              <a:off x="10421938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1" name="Rectangle 717"/>
            <p:cNvSpPr>
              <a:spLocks noChangeArrowheads="1"/>
            </p:cNvSpPr>
            <p:nvPr/>
          </p:nvSpPr>
          <p:spPr bwMode="auto">
            <a:xfrm>
              <a:off x="10421938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2" name="Rectangle 718"/>
            <p:cNvSpPr>
              <a:spLocks noChangeArrowheads="1"/>
            </p:cNvSpPr>
            <p:nvPr/>
          </p:nvSpPr>
          <p:spPr bwMode="auto">
            <a:xfrm>
              <a:off x="10421938" y="287178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3" name="Rectangle 719"/>
            <p:cNvSpPr>
              <a:spLocks noChangeArrowheads="1"/>
            </p:cNvSpPr>
            <p:nvPr/>
          </p:nvSpPr>
          <p:spPr bwMode="auto">
            <a:xfrm>
              <a:off x="10421938" y="31337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4" name="Rectangle 720"/>
            <p:cNvSpPr>
              <a:spLocks noChangeArrowheads="1"/>
            </p:cNvSpPr>
            <p:nvPr/>
          </p:nvSpPr>
          <p:spPr bwMode="auto">
            <a:xfrm>
              <a:off x="10421938" y="33972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5" name="Rectangle 721"/>
            <p:cNvSpPr>
              <a:spLocks noChangeArrowheads="1"/>
            </p:cNvSpPr>
            <p:nvPr/>
          </p:nvSpPr>
          <p:spPr bwMode="auto">
            <a:xfrm>
              <a:off x="10739438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6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7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8" name="Rectangle 724"/>
            <p:cNvSpPr>
              <a:spLocks noChangeArrowheads="1"/>
            </p:cNvSpPr>
            <p:nvPr/>
          </p:nvSpPr>
          <p:spPr bwMode="auto">
            <a:xfrm>
              <a:off x="10739438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9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0" name="Rectangle 726"/>
            <p:cNvSpPr>
              <a:spLocks noChangeArrowheads="1"/>
            </p:cNvSpPr>
            <p:nvPr/>
          </p:nvSpPr>
          <p:spPr bwMode="auto">
            <a:xfrm>
              <a:off x="10739438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1" name="Rectangle 727"/>
            <p:cNvSpPr>
              <a:spLocks noChangeArrowheads="1"/>
            </p:cNvSpPr>
            <p:nvPr/>
          </p:nvSpPr>
          <p:spPr bwMode="auto">
            <a:xfrm>
              <a:off x="10739438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2" name="Rectangle 728"/>
            <p:cNvSpPr>
              <a:spLocks noChangeArrowheads="1"/>
            </p:cNvSpPr>
            <p:nvPr/>
          </p:nvSpPr>
          <p:spPr bwMode="auto">
            <a:xfrm>
              <a:off x="10739438" y="1828800"/>
              <a:ext cx="190500" cy="1920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3" name="Rectangle 729"/>
            <p:cNvSpPr>
              <a:spLocks noChangeArrowheads="1"/>
            </p:cNvSpPr>
            <p:nvPr/>
          </p:nvSpPr>
          <p:spPr bwMode="auto">
            <a:xfrm>
              <a:off x="10739438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4" name="Rectangle 730"/>
            <p:cNvSpPr>
              <a:spLocks noChangeArrowheads="1"/>
            </p:cNvSpPr>
            <p:nvPr/>
          </p:nvSpPr>
          <p:spPr bwMode="auto">
            <a:xfrm>
              <a:off x="10739438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5" name="Rectangle 731"/>
            <p:cNvSpPr>
              <a:spLocks noChangeArrowheads="1"/>
            </p:cNvSpPr>
            <p:nvPr/>
          </p:nvSpPr>
          <p:spPr bwMode="auto">
            <a:xfrm>
              <a:off x="10739438" y="26130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6" name="Rectangle 732"/>
            <p:cNvSpPr>
              <a:spLocks noChangeArrowheads="1"/>
            </p:cNvSpPr>
            <p:nvPr/>
          </p:nvSpPr>
          <p:spPr bwMode="auto">
            <a:xfrm>
              <a:off x="10739438" y="287178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7" name="Rectangle 733"/>
            <p:cNvSpPr>
              <a:spLocks noChangeArrowheads="1"/>
            </p:cNvSpPr>
            <p:nvPr/>
          </p:nvSpPr>
          <p:spPr bwMode="auto">
            <a:xfrm>
              <a:off x="10739438" y="31337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8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9" name="Rectangle 735"/>
            <p:cNvSpPr>
              <a:spLocks noChangeArrowheads="1"/>
            </p:cNvSpPr>
            <p:nvPr/>
          </p:nvSpPr>
          <p:spPr bwMode="auto">
            <a:xfrm>
              <a:off x="11052175" y="261938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0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1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2" name="Rectangle 738"/>
            <p:cNvSpPr>
              <a:spLocks noChangeArrowheads="1"/>
            </p:cNvSpPr>
            <p:nvPr/>
          </p:nvSpPr>
          <p:spPr bwMode="auto">
            <a:xfrm>
              <a:off x="11052175" y="104616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3" name="Rectangle 739"/>
            <p:cNvSpPr>
              <a:spLocks noChangeArrowheads="1"/>
            </p:cNvSpPr>
            <p:nvPr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4" name="Rectangle 740"/>
            <p:cNvSpPr>
              <a:spLocks noChangeArrowheads="1"/>
            </p:cNvSpPr>
            <p:nvPr/>
          </p:nvSpPr>
          <p:spPr bwMode="auto">
            <a:xfrm>
              <a:off x="11052175" y="1566863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5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6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7" name="Rectangle 743"/>
            <p:cNvSpPr>
              <a:spLocks noChangeArrowheads="1"/>
            </p:cNvSpPr>
            <p:nvPr/>
          </p:nvSpPr>
          <p:spPr bwMode="auto">
            <a:xfrm>
              <a:off x="11369675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8" name="Rectangle 744"/>
            <p:cNvSpPr>
              <a:spLocks noChangeArrowheads="1"/>
            </p:cNvSpPr>
            <p:nvPr/>
          </p:nvSpPr>
          <p:spPr bwMode="auto">
            <a:xfrm>
              <a:off x="11369675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9" name="Rectangle 745"/>
            <p:cNvSpPr>
              <a:spLocks noChangeArrowheads="1"/>
            </p:cNvSpPr>
            <p:nvPr/>
          </p:nvSpPr>
          <p:spPr bwMode="auto">
            <a:xfrm>
              <a:off x="11369675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0" name="Rectangle 746"/>
            <p:cNvSpPr>
              <a:spLocks noChangeArrowheads="1"/>
            </p:cNvSpPr>
            <p:nvPr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1" name="Rectangle 747"/>
            <p:cNvSpPr>
              <a:spLocks noChangeArrowheads="1"/>
            </p:cNvSpPr>
            <p:nvPr/>
          </p:nvSpPr>
          <p:spPr bwMode="auto">
            <a:xfrm>
              <a:off x="11369675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2" name="Rectangle 748"/>
            <p:cNvSpPr>
              <a:spLocks noChangeArrowheads="1"/>
            </p:cNvSpPr>
            <p:nvPr/>
          </p:nvSpPr>
          <p:spPr bwMode="auto">
            <a:xfrm>
              <a:off x="11369675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3" name="Rectangle 749"/>
            <p:cNvSpPr>
              <a:spLocks noChangeArrowheads="1"/>
            </p:cNvSpPr>
            <p:nvPr/>
          </p:nvSpPr>
          <p:spPr bwMode="auto">
            <a:xfrm>
              <a:off x="11369675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4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5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6" name="Rectangle 752"/>
            <p:cNvSpPr>
              <a:spLocks noChangeArrowheads="1"/>
            </p:cNvSpPr>
            <p:nvPr/>
          </p:nvSpPr>
          <p:spPr bwMode="auto">
            <a:xfrm>
              <a:off x="11687175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7" name="Rectangle 753"/>
            <p:cNvSpPr>
              <a:spLocks noChangeArrowheads="1"/>
            </p:cNvSpPr>
            <p:nvPr/>
          </p:nvSpPr>
          <p:spPr bwMode="auto">
            <a:xfrm>
              <a:off x="11687175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8" name="Rectangle 754"/>
            <p:cNvSpPr>
              <a:spLocks noChangeArrowheads="1"/>
            </p:cNvSpPr>
            <p:nvPr/>
          </p:nvSpPr>
          <p:spPr bwMode="auto">
            <a:xfrm>
              <a:off x="11687175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9" name="Rectangle 755"/>
            <p:cNvSpPr>
              <a:spLocks noChangeArrowheads="1"/>
            </p:cNvSpPr>
            <p:nvPr/>
          </p:nvSpPr>
          <p:spPr bwMode="auto">
            <a:xfrm>
              <a:off x="11687175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9" name="Rectangle 757"/>
            <p:cNvSpPr>
              <a:spLocks noChangeArrowheads="1"/>
            </p:cNvSpPr>
            <p:nvPr/>
          </p:nvSpPr>
          <p:spPr bwMode="auto">
            <a:xfrm>
              <a:off x="11687175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0" name="Rectangle 758"/>
            <p:cNvSpPr>
              <a:spLocks noChangeArrowheads="1"/>
            </p:cNvSpPr>
            <p:nvPr/>
          </p:nvSpPr>
          <p:spPr bwMode="auto">
            <a:xfrm>
              <a:off x="11687175" y="18288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1" name="Rectangle 759"/>
            <p:cNvSpPr>
              <a:spLocks noChangeArrowheads="1"/>
            </p:cNvSpPr>
            <p:nvPr/>
          </p:nvSpPr>
          <p:spPr bwMode="auto">
            <a:xfrm>
              <a:off x="11687175" y="208915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2" name="Rectangle 760"/>
            <p:cNvSpPr>
              <a:spLocks noChangeArrowheads="1"/>
            </p:cNvSpPr>
            <p:nvPr/>
          </p:nvSpPr>
          <p:spPr bwMode="auto">
            <a:xfrm>
              <a:off x="11687175" y="235108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3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4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5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6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7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8" name="Rectangle 766"/>
            <p:cNvSpPr>
              <a:spLocks noChangeArrowheads="1"/>
            </p:cNvSpPr>
            <p:nvPr/>
          </p:nvSpPr>
          <p:spPr bwMode="auto">
            <a:xfrm>
              <a:off x="12001500" y="130492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9" name="Rectangle 767"/>
            <p:cNvSpPr>
              <a:spLocks noChangeArrowheads="1"/>
            </p:cNvSpPr>
            <p:nvPr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7884" y="2976010"/>
            <a:ext cx="8916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Unsupervised Learning of Probably Symmetric Deformable 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smtClean="0"/>
              <a:t>3D </a:t>
            </a:r>
            <a:r>
              <a:rPr lang="en-US" altLang="zh-CN" sz="2800" b="1" dirty="0"/>
              <a:t>Objects from Images in the Wild 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991503" y="4723573"/>
            <a:ext cx="24416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 dirty="0" smtClean="0"/>
              <a:t>计算机科学与技术</a:t>
            </a:r>
            <a:endParaRPr lang="en-US" altLang="zh-CN" sz="2200" b="1" dirty="0" smtClean="0"/>
          </a:p>
          <a:p>
            <a:pPr algn="r"/>
            <a:r>
              <a:rPr lang="zh-CN" altLang="en-US" sz="2200" b="1" dirty="0" smtClean="0"/>
              <a:t>白      玉</a:t>
            </a:r>
            <a:endParaRPr lang="en-US" altLang="zh-CN" sz="2200" b="1" dirty="0" smtClean="0"/>
          </a:p>
          <a:p>
            <a:pPr algn="r"/>
            <a:r>
              <a:rPr lang="en-US" altLang="zh-CN" sz="2200" b="1" dirty="0" smtClean="0"/>
              <a:t>20210240008</a:t>
            </a:r>
            <a:endParaRPr lang="zh-CN" altLang="en-US" sz="22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308372" y="334151"/>
            <a:ext cx="3317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CVPR 2020 BEST PAPER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268752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572000" y="1427215"/>
            <a:ext cx="264319" cy="10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" name="TextBox 36"/>
          <p:cNvSpPr txBox="1"/>
          <p:nvPr/>
        </p:nvSpPr>
        <p:spPr>
          <a:xfrm>
            <a:off x="4869936" y="1261503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方法对比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21887" y="2271378"/>
            <a:ext cx="2804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latin typeface="+mj-lt"/>
              </a:rPr>
              <a:t>使用的信息</a:t>
            </a:r>
            <a:endParaRPr lang="en-US" sz="15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21887" y="3638935"/>
            <a:ext cx="29416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latin typeface="+mj-lt"/>
              </a:rPr>
              <a:t>获得的结果</a:t>
            </a:r>
            <a:endParaRPr lang="en-US" sz="1500" b="1" dirty="0">
              <a:latin typeface="+mj-lt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947054" y="2631240"/>
            <a:ext cx="783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47054" y="3997739"/>
            <a:ext cx="702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21887" y="2929698"/>
            <a:ext cx="2804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 smtClean="0">
                <a:latin typeface="+mj-lt"/>
              </a:rPr>
              <a:t>基于的假设与方法</a:t>
            </a:r>
            <a:endParaRPr lang="en-US" sz="1500" b="1" dirty="0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947054" y="3289560"/>
            <a:ext cx="1485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" y="0"/>
            <a:ext cx="4534891" cy="59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883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3" grpId="0"/>
      <p:bldP spid="55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69361" y="609569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过去的方法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646" y="2160340"/>
            <a:ext cx="3414717" cy="461665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accent1"/>
            </a:bgClr>
          </a:pattFill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from Motion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8267" y="2094364"/>
            <a:ext cx="51424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传统的方法例如</a:t>
            </a:r>
            <a:r>
              <a:rPr lang="en-US" altLang="zh-CN" sz="1500" dirty="0" err="1"/>
              <a:t>sfm</a:t>
            </a:r>
            <a:r>
              <a:rPr lang="zh-CN" altLang="en-US" sz="1500" dirty="0"/>
              <a:t>能够从单个严格的场景中重建</a:t>
            </a:r>
            <a:r>
              <a:rPr lang="zh-CN" altLang="en-US" sz="1500" dirty="0" smtClean="0"/>
              <a:t>三维结构，</a:t>
            </a:r>
            <a:r>
              <a:rPr lang="zh-CN" altLang="en-US" sz="1500" dirty="0"/>
              <a:t>但是需要多个视角或者视频进行训练。</a:t>
            </a:r>
            <a:endParaRPr lang="id-ID" sz="15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150" y="3482793"/>
            <a:ext cx="2167581" cy="461665"/>
          </a:xfrm>
          <a:prstGeom prst="rect">
            <a:avLst/>
          </a:prstGeom>
          <a:pattFill prst="pct10">
            <a:fgClr>
              <a:schemeClr val="accent2">
                <a:lumMod val="75000"/>
              </a:schemeClr>
            </a:fgClr>
            <a:bgClr>
              <a:schemeClr val="accent2"/>
            </a:bgClr>
          </a:pattFill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from X</a:t>
            </a:r>
          </a:p>
        </p:txBody>
      </p:sp>
      <p:sp>
        <p:nvSpPr>
          <p:cNvPr id="8" name="Rectangle 7"/>
          <p:cNvSpPr/>
          <p:nvPr/>
        </p:nvSpPr>
        <p:spPr>
          <a:xfrm>
            <a:off x="3758268" y="3426342"/>
            <a:ext cx="51424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其他的一些线索被选择或者作为</a:t>
            </a:r>
            <a:r>
              <a:rPr lang="en-US" altLang="zh-CN" sz="1500" dirty="0" err="1"/>
              <a:t>sfm</a:t>
            </a:r>
            <a:r>
              <a:rPr lang="zh-CN" altLang="en-US" sz="1500" dirty="0"/>
              <a:t>的补充来恢复形状，例如轮廓、纹理、对称等。</a:t>
            </a:r>
            <a:endParaRPr lang="id-ID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338427" y="4798769"/>
            <a:ext cx="5110694" cy="461665"/>
          </a:xfrm>
          <a:prstGeom prst="rect">
            <a:avLst/>
          </a:prstGeom>
          <a:pattFill prst="pct10">
            <a:fgClr>
              <a:schemeClr val="accent3">
                <a:lumMod val="75000"/>
              </a:schemeClr>
            </a:fgClr>
            <a:bgClr>
              <a:schemeClr val="accent3"/>
            </a:bgClr>
          </a:pattFill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Category-specific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id-ID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econstruction</a:t>
            </a:r>
            <a:endParaRPr lang="id-ID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121" y="4834651"/>
            <a:ext cx="355413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 smtClean="0"/>
              <a:t>利用专门的硬件或其他方式进行监督：</a:t>
            </a:r>
            <a:r>
              <a:rPr lang="en-US" altLang="zh-CN" sz="1500" dirty="0" smtClean="0"/>
              <a:t>3D GT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2D</a:t>
            </a:r>
            <a:r>
              <a:rPr lang="zh-CN" altLang="en-US" sz="1500" dirty="0" smtClean="0"/>
              <a:t>关键点，</a:t>
            </a:r>
            <a:r>
              <a:rPr lang="en-US" altLang="zh-CN" sz="1500" dirty="0" smtClean="0"/>
              <a:t>mask</a:t>
            </a:r>
            <a:r>
              <a:rPr lang="zh-CN" altLang="en-US" sz="1500" dirty="0" smtClean="0"/>
              <a:t>，立体视觉对或视频进行监督。</a:t>
            </a:r>
            <a:endParaRPr lang="id-ID" sz="15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93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build="p"/>
      <p:bldP spid="7" grpId="0" animBg="1"/>
      <p:bldP spid="8" grpId="0" build="p"/>
      <p:bldP spid="9" grpId="0" animBg="1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69361" y="609569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单一图像重建方法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039" y="2160340"/>
            <a:ext cx="2956259" cy="461665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accent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学习二维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landmarks</a:t>
            </a:r>
            <a:endParaRPr lang="id-ID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8267" y="2094364"/>
            <a:ext cx="51424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 smtClean="0"/>
              <a:t>利用对自编码器的约束学习二维</a:t>
            </a:r>
            <a:r>
              <a:rPr lang="en-US" altLang="zh-CN" sz="1500" dirty="0" smtClean="0"/>
              <a:t>landmarks</a:t>
            </a:r>
            <a:endParaRPr lang="id-ID" sz="15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3327" y="3482793"/>
            <a:ext cx="1415772" cy="461665"/>
          </a:xfrm>
          <a:prstGeom prst="rect">
            <a:avLst/>
          </a:prstGeom>
          <a:pattFill prst="pct10">
            <a:fgClr>
              <a:schemeClr val="accent2">
                <a:lumMod val="75000"/>
              </a:schemeClr>
            </a:fgClr>
            <a:bgClr>
              <a:schemeClr val="accent2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对抗学习</a:t>
            </a:r>
            <a:endParaRPr lang="id-ID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8268" y="3426342"/>
            <a:ext cx="51424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 smtClean="0"/>
              <a:t>训练判别器 利用视点作为附加监督</a:t>
            </a:r>
            <a:endParaRPr lang="id-ID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3601748" y="4798769"/>
            <a:ext cx="1810111" cy="461665"/>
          </a:xfrm>
          <a:prstGeom prst="rect">
            <a:avLst/>
          </a:prstGeom>
          <a:pattFill prst="pct10">
            <a:fgClr>
              <a:schemeClr val="accent3">
                <a:lumMod val="75000"/>
              </a:schemeClr>
            </a:fgClr>
            <a:bgClr>
              <a:schemeClr val="accent3"/>
            </a:bgClr>
          </a:patt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轮廓监督</a:t>
            </a:r>
            <a:endParaRPr lang="id-ID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121" y="4834651"/>
            <a:ext cx="35541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 smtClean="0"/>
              <a:t>仅包含白色背景的图像进行学习</a:t>
            </a:r>
            <a:endParaRPr lang="id-ID" sz="15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11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build="p"/>
      <p:bldP spid="7" grpId="0" animBg="1"/>
      <p:bldP spid="8" grpId="0" build="p"/>
      <p:bldP spid="9" grpId="0" animBg="1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58934" y="3024763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</a:t>
            </a:r>
            <a:endParaRPr lang="id-ID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307285" y="2424379"/>
            <a:ext cx="529430" cy="527858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354" name="Group 353"/>
          <p:cNvGrpSpPr/>
          <p:nvPr/>
        </p:nvGrpSpPr>
        <p:grpSpPr>
          <a:xfrm>
            <a:off x="4763" y="5331761"/>
            <a:ext cx="9144000" cy="1515665"/>
            <a:chOff x="6350" y="4837113"/>
            <a:chExt cx="12192000" cy="2020887"/>
          </a:xfrm>
        </p:grpSpPr>
        <p:sp>
          <p:nvSpPr>
            <p:cNvPr id="15" name="Rectangle 361"/>
            <p:cNvSpPr>
              <a:spLocks noChangeArrowheads="1"/>
            </p:cNvSpPr>
            <p:nvPr/>
          </p:nvSpPr>
          <p:spPr bwMode="auto">
            <a:xfrm flipV="1">
              <a:off x="63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2"/>
            <p:cNvSpPr>
              <a:spLocks noChangeArrowheads="1"/>
            </p:cNvSpPr>
            <p:nvPr/>
          </p:nvSpPr>
          <p:spPr bwMode="auto">
            <a:xfrm flipV="1">
              <a:off x="63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3"/>
            <p:cNvSpPr>
              <a:spLocks noChangeArrowheads="1"/>
            </p:cNvSpPr>
            <p:nvPr/>
          </p:nvSpPr>
          <p:spPr bwMode="auto">
            <a:xfrm flipV="1">
              <a:off x="63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4"/>
            <p:cNvSpPr>
              <a:spLocks noChangeArrowheads="1"/>
            </p:cNvSpPr>
            <p:nvPr/>
          </p:nvSpPr>
          <p:spPr bwMode="auto">
            <a:xfrm flipV="1">
              <a:off x="63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65"/>
            <p:cNvSpPr>
              <a:spLocks noChangeArrowheads="1"/>
            </p:cNvSpPr>
            <p:nvPr/>
          </p:nvSpPr>
          <p:spPr bwMode="auto">
            <a:xfrm flipV="1">
              <a:off x="635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66"/>
            <p:cNvSpPr>
              <a:spLocks noChangeArrowheads="1"/>
            </p:cNvSpPr>
            <p:nvPr/>
          </p:nvSpPr>
          <p:spPr bwMode="auto">
            <a:xfrm flipV="1">
              <a:off x="6350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3"/>
            <p:cNvSpPr>
              <a:spLocks noChangeArrowheads="1"/>
            </p:cNvSpPr>
            <p:nvPr/>
          </p:nvSpPr>
          <p:spPr bwMode="auto">
            <a:xfrm flipV="1">
              <a:off x="323850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4"/>
            <p:cNvSpPr>
              <a:spLocks noChangeArrowheads="1"/>
            </p:cNvSpPr>
            <p:nvPr/>
          </p:nvSpPr>
          <p:spPr bwMode="auto">
            <a:xfrm flipV="1">
              <a:off x="323850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81"/>
            <p:cNvSpPr>
              <a:spLocks noChangeArrowheads="1"/>
            </p:cNvSpPr>
            <p:nvPr/>
          </p:nvSpPr>
          <p:spPr bwMode="auto">
            <a:xfrm flipV="1">
              <a:off x="6381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82"/>
            <p:cNvSpPr>
              <a:spLocks noChangeArrowheads="1"/>
            </p:cNvSpPr>
            <p:nvPr/>
          </p:nvSpPr>
          <p:spPr bwMode="auto">
            <a:xfrm flipV="1">
              <a:off x="6381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83"/>
            <p:cNvSpPr>
              <a:spLocks noChangeArrowheads="1"/>
            </p:cNvSpPr>
            <p:nvPr/>
          </p:nvSpPr>
          <p:spPr bwMode="auto">
            <a:xfrm flipV="1">
              <a:off x="6381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84"/>
            <p:cNvSpPr>
              <a:spLocks noChangeArrowheads="1"/>
            </p:cNvSpPr>
            <p:nvPr/>
          </p:nvSpPr>
          <p:spPr bwMode="auto">
            <a:xfrm flipV="1">
              <a:off x="6381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85"/>
            <p:cNvSpPr>
              <a:spLocks noChangeArrowheads="1"/>
            </p:cNvSpPr>
            <p:nvPr/>
          </p:nvSpPr>
          <p:spPr bwMode="auto">
            <a:xfrm flipV="1">
              <a:off x="6381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92"/>
            <p:cNvSpPr>
              <a:spLocks noChangeArrowheads="1"/>
            </p:cNvSpPr>
            <p:nvPr/>
          </p:nvSpPr>
          <p:spPr bwMode="auto">
            <a:xfrm flipV="1">
              <a:off x="95408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93"/>
            <p:cNvSpPr>
              <a:spLocks noChangeArrowheads="1"/>
            </p:cNvSpPr>
            <p:nvPr/>
          </p:nvSpPr>
          <p:spPr bwMode="auto">
            <a:xfrm flipV="1">
              <a:off x="95408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94"/>
            <p:cNvSpPr>
              <a:spLocks noChangeArrowheads="1"/>
            </p:cNvSpPr>
            <p:nvPr/>
          </p:nvSpPr>
          <p:spPr bwMode="auto">
            <a:xfrm flipV="1">
              <a:off x="95408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95"/>
            <p:cNvSpPr>
              <a:spLocks noChangeArrowheads="1"/>
            </p:cNvSpPr>
            <p:nvPr/>
          </p:nvSpPr>
          <p:spPr bwMode="auto">
            <a:xfrm flipV="1">
              <a:off x="95408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96"/>
            <p:cNvSpPr>
              <a:spLocks noChangeArrowheads="1"/>
            </p:cNvSpPr>
            <p:nvPr/>
          </p:nvSpPr>
          <p:spPr bwMode="auto">
            <a:xfrm flipV="1">
              <a:off x="95408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97"/>
            <p:cNvSpPr>
              <a:spLocks noChangeArrowheads="1"/>
            </p:cNvSpPr>
            <p:nvPr/>
          </p:nvSpPr>
          <p:spPr bwMode="auto">
            <a:xfrm flipV="1">
              <a:off x="954088" y="5360987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98"/>
            <p:cNvSpPr>
              <a:spLocks noChangeArrowheads="1"/>
            </p:cNvSpPr>
            <p:nvPr/>
          </p:nvSpPr>
          <p:spPr bwMode="auto">
            <a:xfrm flipV="1">
              <a:off x="954088" y="509905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99"/>
            <p:cNvSpPr>
              <a:spLocks noChangeArrowheads="1"/>
            </p:cNvSpPr>
            <p:nvPr/>
          </p:nvSpPr>
          <p:spPr bwMode="auto">
            <a:xfrm flipV="1">
              <a:off x="954088" y="48371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406"/>
            <p:cNvSpPr>
              <a:spLocks noChangeArrowheads="1"/>
            </p:cNvSpPr>
            <p:nvPr/>
          </p:nvSpPr>
          <p:spPr bwMode="auto">
            <a:xfrm flipV="1">
              <a:off x="12684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407"/>
            <p:cNvSpPr>
              <a:spLocks noChangeArrowheads="1"/>
            </p:cNvSpPr>
            <p:nvPr/>
          </p:nvSpPr>
          <p:spPr bwMode="auto">
            <a:xfrm flipV="1">
              <a:off x="12684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408"/>
            <p:cNvSpPr>
              <a:spLocks noChangeArrowheads="1"/>
            </p:cNvSpPr>
            <p:nvPr/>
          </p:nvSpPr>
          <p:spPr bwMode="auto">
            <a:xfrm flipV="1">
              <a:off x="12684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409"/>
            <p:cNvSpPr>
              <a:spLocks noChangeArrowheads="1"/>
            </p:cNvSpPr>
            <p:nvPr/>
          </p:nvSpPr>
          <p:spPr bwMode="auto">
            <a:xfrm flipV="1">
              <a:off x="12684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416"/>
            <p:cNvSpPr>
              <a:spLocks noChangeArrowheads="1"/>
            </p:cNvSpPr>
            <p:nvPr/>
          </p:nvSpPr>
          <p:spPr bwMode="auto">
            <a:xfrm flipV="1">
              <a:off x="15859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417"/>
            <p:cNvSpPr>
              <a:spLocks noChangeArrowheads="1"/>
            </p:cNvSpPr>
            <p:nvPr/>
          </p:nvSpPr>
          <p:spPr bwMode="auto">
            <a:xfrm flipV="1">
              <a:off x="15859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418"/>
            <p:cNvSpPr>
              <a:spLocks noChangeArrowheads="1"/>
            </p:cNvSpPr>
            <p:nvPr/>
          </p:nvSpPr>
          <p:spPr bwMode="auto">
            <a:xfrm flipV="1">
              <a:off x="15859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419"/>
            <p:cNvSpPr>
              <a:spLocks noChangeArrowheads="1"/>
            </p:cNvSpPr>
            <p:nvPr/>
          </p:nvSpPr>
          <p:spPr bwMode="auto">
            <a:xfrm flipV="1">
              <a:off x="15859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420"/>
            <p:cNvSpPr>
              <a:spLocks noChangeArrowheads="1"/>
            </p:cNvSpPr>
            <p:nvPr/>
          </p:nvSpPr>
          <p:spPr bwMode="auto">
            <a:xfrm flipV="1">
              <a:off x="158591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427"/>
            <p:cNvSpPr>
              <a:spLocks noChangeArrowheads="1"/>
            </p:cNvSpPr>
            <p:nvPr/>
          </p:nvSpPr>
          <p:spPr bwMode="auto">
            <a:xfrm flipV="1">
              <a:off x="19034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428"/>
            <p:cNvSpPr>
              <a:spLocks noChangeArrowheads="1"/>
            </p:cNvSpPr>
            <p:nvPr/>
          </p:nvSpPr>
          <p:spPr bwMode="auto">
            <a:xfrm flipV="1">
              <a:off x="190341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435"/>
            <p:cNvSpPr>
              <a:spLocks noChangeArrowheads="1"/>
            </p:cNvSpPr>
            <p:nvPr/>
          </p:nvSpPr>
          <p:spPr bwMode="auto">
            <a:xfrm flipV="1">
              <a:off x="221615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436"/>
            <p:cNvSpPr>
              <a:spLocks noChangeArrowheads="1"/>
            </p:cNvSpPr>
            <p:nvPr/>
          </p:nvSpPr>
          <p:spPr bwMode="auto">
            <a:xfrm flipV="1">
              <a:off x="221615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37"/>
            <p:cNvSpPr>
              <a:spLocks noChangeArrowheads="1"/>
            </p:cNvSpPr>
            <p:nvPr/>
          </p:nvSpPr>
          <p:spPr bwMode="auto">
            <a:xfrm flipV="1">
              <a:off x="2216150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38"/>
            <p:cNvSpPr>
              <a:spLocks noChangeArrowheads="1"/>
            </p:cNvSpPr>
            <p:nvPr/>
          </p:nvSpPr>
          <p:spPr bwMode="auto">
            <a:xfrm flipV="1">
              <a:off x="2216150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39"/>
            <p:cNvSpPr>
              <a:spLocks noChangeArrowheads="1"/>
            </p:cNvSpPr>
            <p:nvPr/>
          </p:nvSpPr>
          <p:spPr bwMode="auto">
            <a:xfrm flipV="1">
              <a:off x="2216150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 flipV="1">
              <a:off x="2216150" y="5360987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41"/>
            <p:cNvSpPr>
              <a:spLocks noChangeArrowheads="1"/>
            </p:cNvSpPr>
            <p:nvPr/>
          </p:nvSpPr>
          <p:spPr bwMode="auto">
            <a:xfrm flipV="1">
              <a:off x="2216150" y="5099050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48"/>
            <p:cNvSpPr>
              <a:spLocks noChangeArrowheads="1"/>
            </p:cNvSpPr>
            <p:nvPr/>
          </p:nvSpPr>
          <p:spPr bwMode="auto">
            <a:xfrm flipV="1">
              <a:off x="25336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49"/>
            <p:cNvSpPr>
              <a:spLocks noChangeArrowheads="1"/>
            </p:cNvSpPr>
            <p:nvPr/>
          </p:nvSpPr>
          <p:spPr bwMode="auto">
            <a:xfrm flipV="1">
              <a:off x="25336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50"/>
            <p:cNvSpPr>
              <a:spLocks noChangeArrowheads="1"/>
            </p:cNvSpPr>
            <p:nvPr/>
          </p:nvSpPr>
          <p:spPr bwMode="auto">
            <a:xfrm flipV="1">
              <a:off x="25336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51"/>
            <p:cNvSpPr>
              <a:spLocks noChangeArrowheads="1"/>
            </p:cNvSpPr>
            <p:nvPr/>
          </p:nvSpPr>
          <p:spPr bwMode="auto">
            <a:xfrm flipV="1">
              <a:off x="25336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58"/>
            <p:cNvSpPr>
              <a:spLocks noChangeArrowheads="1"/>
            </p:cNvSpPr>
            <p:nvPr/>
          </p:nvSpPr>
          <p:spPr bwMode="auto">
            <a:xfrm flipV="1">
              <a:off x="28479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59"/>
            <p:cNvSpPr>
              <a:spLocks noChangeArrowheads="1"/>
            </p:cNvSpPr>
            <p:nvPr/>
          </p:nvSpPr>
          <p:spPr bwMode="auto">
            <a:xfrm flipV="1">
              <a:off x="28479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60"/>
            <p:cNvSpPr>
              <a:spLocks noChangeArrowheads="1"/>
            </p:cNvSpPr>
            <p:nvPr/>
          </p:nvSpPr>
          <p:spPr bwMode="auto">
            <a:xfrm flipV="1">
              <a:off x="28479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61"/>
            <p:cNvSpPr>
              <a:spLocks noChangeArrowheads="1"/>
            </p:cNvSpPr>
            <p:nvPr/>
          </p:nvSpPr>
          <p:spPr bwMode="auto">
            <a:xfrm flipV="1">
              <a:off x="28479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68"/>
            <p:cNvSpPr>
              <a:spLocks noChangeArrowheads="1"/>
            </p:cNvSpPr>
            <p:nvPr/>
          </p:nvSpPr>
          <p:spPr bwMode="auto">
            <a:xfrm flipV="1">
              <a:off x="31654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69"/>
            <p:cNvSpPr>
              <a:spLocks noChangeArrowheads="1"/>
            </p:cNvSpPr>
            <p:nvPr/>
          </p:nvSpPr>
          <p:spPr bwMode="auto">
            <a:xfrm flipV="1">
              <a:off x="31654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70"/>
            <p:cNvSpPr>
              <a:spLocks noChangeArrowheads="1"/>
            </p:cNvSpPr>
            <p:nvPr/>
          </p:nvSpPr>
          <p:spPr bwMode="auto">
            <a:xfrm flipV="1">
              <a:off x="3165475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71"/>
            <p:cNvSpPr>
              <a:spLocks noChangeArrowheads="1"/>
            </p:cNvSpPr>
            <p:nvPr/>
          </p:nvSpPr>
          <p:spPr bwMode="auto">
            <a:xfrm flipV="1">
              <a:off x="31654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72"/>
            <p:cNvSpPr>
              <a:spLocks noChangeArrowheads="1"/>
            </p:cNvSpPr>
            <p:nvPr/>
          </p:nvSpPr>
          <p:spPr bwMode="auto">
            <a:xfrm flipV="1">
              <a:off x="31654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79"/>
            <p:cNvSpPr>
              <a:spLocks noChangeArrowheads="1"/>
            </p:cNvSpPr>
            <p:nvPr/>
          </p:nvSpPr>
          <p:spPr bwMode="auto">
            <a:xfrm flipV="1">
              <a:off x="34798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80"/>
            <p:cNvSpPr>
              <a:spLocks noChangeArrowheads="1"/>
            </p:cNvSpPr>
            <p:nvPr/>
          </p:nvSpPr>
          <p:spPr bwMode="auto">
            <a:xfrm flipV="1">
              <a:off x="34798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81"/>
            <p:cNvSpPr>
              <a:spLocks noChangeArrowheads="1"/>
            </p:cNvSpPr>
            <p:nvPr/>
          </p:nvSpPr>
          <p:spPr bwMode="auto">
            <a:xfrm flipV="1">
              <a:off x="34798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82"/>
            <p:cNvSpPr>
              <a:spLocks noChangeArrowheads="1"/>
            </p:cNvSpPr>
            <p:nvPr/>
          </p:nvSpPr>
          <p:spPr bwMode="auto">
            <a:xfrm flipV="1">
              <a:off x="34798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83"/>
            <p:cNvSpPr>
              <a:spLocks noChangeArrowheads="1"/>
            </p:cNvSpPr>
            <p:nvPr/>
          </p:nvSpPr>
          <p:spPr bwMode="auto">
            <a:xfrm flipV="1">
              <a:off x="347980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84"/>
            <p:cNvSpPr>
              <a:spLocks noChangeArrowheads="1"/>
            </p:cNvSpPr>
            <p:nvPr/>
          </p:nvSpPr>
          <p:spPr bwMode="auto">
            <a:xfrm flipV="1">
              <a:off x="3479800" y="5360987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85"/>
            <p:cNvSpPr>
              <a:spLocks noChangeArrowheads="1"/>
            </p:cNvSpPr>
            <p:nvPr/>
          </p:nvSpPr>
          <p:spPr bwMode="auto">
            <a:xfrm flipV="1">
              <a:off x="3479800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 flipV="1">
              <a:off x="379571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93"/>
            <p:cNvSpPr>
              <a:spLocks noChangeArrowheads="1"/>
            </p:cNvSpPr>
            <p:nvPr/>
          </p:nvSpPr>
          <p:spPr bwMode="auto">
            <a:xfrm flipV="1">
              <a:off x="379571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500"/>
            <p:cNvSpPr>
              <a:spLocks noChangeArrowheads="1"/>
            </p:cNvSpPr>
            <p:nvPr/>
          </p:nvSpPr>
          <p:spPr bwMode="auto">
            <a:xfrm flipV="1">
              <a:off x="41132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501"/>
            <p:cNvSpPr>
              <a:spLocks noChangeArrowheads="1"/>
            </p:cNvSpPr>
            <p:nvPr/>
          </p:nvSpPr>
          <p:spPr bwMode="auto">
            <a:xfrm flipV="1">
              <a:off x="4113213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502"/>
            <p:cNvSpPr>
              <a:spLocks noChangeArrowheads="1"/>
            </p:cNvSpPr>
            <p:nvPr/>
          </p:nvSpPr>
          <p:spPr bwMode="auto">
            <a:xfrm flipV="1">
              <a:off x="411321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503"/>
            <p:cNvSpPr>
              <a:spLocks noChangeArrowheads="1"/>
            </p:cNvSpPr>
            <p:nvPr/>
          </p:nvSpPr>
          <p:spPr bwMode="auto">
            <a:xfrm flipV="1">
              <a:off x="411321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 flipV="1">
              <a:off x="44275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 flipV="1">
              <a:off x="44275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512"/>
            <p:cNvSpPr>
              <a:spLocks noChangeArrowheads="1"/>
            </p:cNvSpPr>
            <p:nvPr/>
          </p:nvSpPr>
          <p:spPr bwMode="auto">
            <a:xfrm flipV="1">
              <a:off x="44275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519"/>
            <p:cNvSpPr>
              <a:spLocks noChangeArrowheads="1"/>
            </p:cNvSpPr>
            <p:nvPr/>
          </p:nvSpPr>
          <p:spPr bwMode="auto">
            <a:xfrm flipV="1">
              <a:off x="47450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520"/>
            <p:cNvSpPr>
              <a:spLocks noChangeArrowheads="1"/>
            </p:cNvSpPr>
            <p:nvPr/>
          </p:nvSpPr>
          <p:spPr bwMode="auto">
            <a:xfrm flipV="1">
              <a:off x="4745038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521"/>
            <p:cNvSpPr>
              <a:spLocks noChangeArrowheads="1"/>
            </p:cNvSpPr>
            <p:nvPr/>
          </p:nvSpPr>
          <p:spPr bwMode="auto">
            <a:xfrm flipV="1">
              <a:off x="47450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522"/>
            <p:cNvSpPr>
              <a:spLocks noChangeArrowheads="1"/>
            </p:cNvSpPr>
            <p:nvPr/>
          </p:nvSpPr>
          <p:spPr bwMode="auto">
            <a:xfrm flipV="1">
              <a:off x="47450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523"/>
            <p:cNvSpPr>
              <a:spLocks noChangeArrowheads="1"/>
            </p:cNvSpPr>
            <p:nvPr/>
          </p:nvSpPr>
          <p:spPr bwMode="auto">
            <a:xfrm flipV="1">
              <a:off x="474503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31"/>
            <p:cNvSpPr>
              <a:spLocks noChangeArrowheads="1"/>
            </p:cNvSpPr>
            <p:nvPr/>
          </p:nvSpPr>
          <p:spPr bwMode="auto">
            <a:xfrm flipV="1">
              <a:off x="50593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532"/>
            <p:cNvSpPr>
              <a:spLocks noChangeArrowheads="1"/>
            </p:cNvSpPr>
            <p:nvPr/>
          </p:nvSpPr>
          <p:spPr bwMode="auto">
            <a:xfrm flipV="1">
              <a:off x="50593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533"/>
            <p:cNvSpPr>
              <a:spLocks noChangeArrowheads="1"/>
            </p:cNvSpPr>
            <p:nvPr/>
          </p:nvSpPr>
          <p:spPr bwMode="auto">
            <a:xfrm flipV="1">
              <a:off x="50593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534"/>
            <p:cNvSpPr>
              <a:spLocks noChangeArrowheads="1"/>
            </p:cNvSpPr>
            <p:nvPr/>
          </p:nvSpPr>
          <p:spPr bwMode="auto">
            <a:xfrm flipV="1">
              <a:off x="50593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41"/>
            <p:cNvSpPr>
              <a:spLocks noChangeArrowheads="1"/>
            </p:cNvSpPr>
            <p:nvPr/>
          </p:nvSpPr>
          <p:spPr bwMode="auto">
            <a:xfrm flipV="1">
              <a:off x="537527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542"/>
            <p:cNvSpPr>
              <a:spLocks noChangeArrowheads="1"/>
            </p:cNvSpPr>
            <p:nvPr/>
          </p:nvSpPr>
          <p:spPr bwMode="auto">
            <a:xfrm flipV="1">
              <a:off x="5375275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43"/>
            <p:cNvSpPr>
              <a:spLocks noChangeArrowheads="1"/>
            </p:cNvSpPr>
            <p:nvPr/>
          </p:nvSpPr>
          <p:spPr bwMode="auto">
            <a:xfrm flipV="1">
              <a:off x="5375275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544"/>
            <p:cNvSpPr>
              <a:spLocks noChangeArrowheads="1"/>
            </p:cNvSpPr>
            <p:nvPr/>
          </p:nvSpPr>
          <p:spPr bwMode="auto">
            <a:xfrm flipV="1">
              <a:off x="5375275" y="5883275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551"/>
            <p:cNvSpPr>
              <a:spLocks noChangeArrowheads="1"/>
            </p:cNvSpPr>
            <p:nvPr/>
          </p:nvSpPr>
          <p:spPr bwMode="auto">
            <a:xfrm flipV="1">
              <a:off x="5692775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552"/>
            <p:cNvSpPr>
              <a:spLocks noChangeArrowheads="1"/>
            </p:cNvSpPr>
            <p:nvPr/>
          </p:nvSpPr>
          <p:spPr bwMode="auto">
            <a:xfrm flipV="1">
              <a:off x="5692775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64"/>
            <p:cNvSpPr>
              <a:spLocks noChangeArrowheads="1"/>
            </p:cNvSpPr>
            <p:nvPr/>
          </p:nvSpPr>
          <p:spPr bwMode="auto">
            <a:xfrm flipV="1">
              <a:off x="60071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65"/>
            <p:cNvSpPr>
              <a:spLocks noChangeArrowheads="1"/>
            </p:cNvSpPr>
            <p:nvPr/>
          </p:nvSpPr>
          <p:spPr bwMode="auto">
            <a:xfrm flipV="1">
              <a:off x="60071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566"/>
            <p:cNvSpPr>
              <a:spLocks noChangeArrowheads="1"/>
            </p:cNvSpPr>
            <p:nvPr/>
          </p:nvSpPr>
          <p:spPr bwMode="auto">
            <a:xfrm flipV="1">
              <a:off x="60071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573"/>
            <p:cNvSpPr>
              <a:spLocks noChangeArrowheads="1"/>
            </p:cNvSpPr>
            <p:nvPr/>
          </p:nvSpPr>
          <p:spPr bwMode="auto">
            <a:xfrm flipV="1">
              <a:off x="63246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74"/>
            <p:cNvSpPr>
              <a:spLocks noChangeArrowheads="1"/>
            </p:cNvSpPr>
            <p:nvPr/>
          </p:nvSpPr>
          <p:spPr bwMode="auto">
            <a:xfrm flipV="1">
              <a:off x="6324600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575"/>
            <p:cNvSpPr>
              <a:spLocks noChangeArrowheads="1"/>
            </p:cNvSpPr>
            <p:nvPr/>
          </p:nvSpPr>
          <p:spPr bwMode="auto">
            <a:xfrm flipV="1">
              <a:off x="63246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582"/>
            <p:cNvSpPr>
              <a:spLocks noChangeArrowheads="1"/>
            </p:cNvSpPr>
            <p:nvPr/>
          </p:nvSpPr>
          <p:spPr bwMode="auto">
            <a:xfrm flipV="1">
              <a:off x="663733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583"/>
            <p:cNvSpPr>
              <a:spLocks noChangeArrowheads="1"/>
            </p:cNvSpPr>
            <p:nvPr/>
          </p:nvSpPr>
          <p:spPr bwMode="auto">
            <a:xfrm flipV="1">
              <a:off x="663733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584"/>
            <p:cNvSpPr>
              <a:spLocks noChangeArrowheads="1"/>
            </p:cNvSpPr>
            <p:nvPr/>
          </p:nvSpPr>
          <p:spPr bwMode="auto">
            <a:xfrm flipV="1">
              <a:off x="663733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585"/>
            <p:cNvSpPr>
              <a:spLocks noChangeArrowheads="1"/>
            </p:cNvSpPr>
            <p:nvPr/>
          </p:nvSpPr>
          <p:spPr bwMode="auto">
            <a:xfrm flipV="1">
              <a:off x="663733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586"/>
            <p:cNvSpPr>
              <a:spLocks noChangeArrowheads="1"/>
            </p:cNvSpPr>
            <p:nvPr/>
          </p:nvSpPr>
          <p:spPr bwMode="auto">
            <a:xfrm flipV="1">
              <a:off x="663733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594"/>
            <p:cNvSpPr>
              <a:spLocks noChangeArrowheads="1"/>
            </p:cNvSpPr>
            <p:nvPr/>
          </p:nvSpPr>
          <p:spPr bwMode="auto">
            <a:xfrm flipV="1">
              <a:off x="69548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595"/>
            <p:cNvSpPr>
              <a:spLocks noChangeArrowheads="1"/>
            </p:cNvSpPr>
            <p:nvPr/>
          </p:nvSpPr>
          <p:spPr bwMode="auto">
            <a:xfrm flipV="1">
              <a:off x="69548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596"/>
            <p:cNvSpPr>
              <a:spLocks noChangeArrowheads="1"/>
            </p:cNvSpPr>
            <p:nvPr/>
          </p:nvSpPr>
          <p:spPr bwMode="auto">
            <a:xfrm flipV="1">
              <a:off x="6954838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597"/>
            <p:cNvSpPr>
              <a:spLocks noChangeArrowheads="1"/>
            </p:cNvSpPr>
            <p:nvPr/>
          </p:nvSpPr>
          <p:spPr bwMode="auto">
            <a:xfrm flipV="1">
              <a:off x="69548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604"/>
            <p:cNvSpPr>
              <a:spLocks noChangeArrowheads="1"/>
            </p:cNvSpPr>
            <p:nvPr/>
          </p:nvSpPr>
          <p:spPr bwMode="auto">
            <a:xfrm flipV="1">
              <a:off x="72691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605"/>
            <p:cNvSpPr>
              <a:spLocks noChangeArrowheads="1"/>
            </p:cNvSpPr>
            <p:nvPr/>
          </p:nvSpPr>
          <p:spPr bwMode="auto">
            <a:xfrm flipV="1">
              <a:off x="72691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606"/>
            <p:cNvSpPr>
              <a:spLocks noChangeArrowheads="1"/>
            </p:cNvSpPr>
            <p:nvPr/>
          </p:nvSpPr>
          <p:spPr bwMode="auto">
            <a:xfrm flipV="1">
              <a:off x="72691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613"/>
            <p:cNvSpPr>
              <a:spLocks noChangeArrowheads="1"/>
            </p:cNvSpPr>
            <p:nvPr/>
          </p:nvSpPr>
          <p:spPr bwMode="auto">
            <a:xfrm flipV="1">
              <a:off x="75866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614"/>
            <p:cNvSpPr>
              <a:spLocks noChangeArrowheads="1"/>
            </p:cNvSpPr>
            <p:nvPr/>
          </p:nvSpPr>
          <p:spPr bwMode="auto">
            <a:xfrm flipV="1">
              <a:off x="75866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615"/>
            <p:cNvSpPr>
              <a:spLocks noChangeArrowheads="1"/>
            </p:cNvSpPr>
            <p:nvPr/>
          </p:nvSpPr>
          <p:spPr bwMode="auto">
            <a:xfrm flipV="1">
              <a:off x="75866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616"/>
            <p:cNvSpPr>
              <a:spLocks noChangeArrowheads="1"/>
            </p:cNvSpPr>
            <p:nvPr/>
          </p:nvSpPr>
          <p:spPr bwMode="auto">
            <a:xfrm flipV="1">
              <a:off x="75866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625"/>
            <p:cNvSpPr>
              <a:spLocks noChangeArrowheads="1"/>
            </p:cNvSpPr>
            <p:nvPr/>
          </p:nvSpPr>
          <p:spPr bwMode="auto">
            <a:xfrm flipV="1">
              <a:off x="790416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626"/>
            <p:cNvSpPr>
              <a:spLocks noChangeArrowheads="1"/>
            </p:cNvSpPr>
            <p:nvPr/>
          </p:nvSpPr>
          <p:spPr bwMode="auto">
            <a:xfrm flipV="1">
              <a:off x="790416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627"/>
            <p:cNvSpPr>
              <a:spLocks noChangeArrowheads="1"/>
            </p:cNvSpPr>
            <p:nvPr/>
          </p:nvSpPr>
          <p:spPr bwMode="auto">
            <a:xfrm flipV="1">
              <a:off x="790416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628"/>
            <p:cNvSpPr>
              <a:spLocks noChangeArrowheads="1"/>
            </p:cNvSpPr>
            <p:nvPr/>
          </p:nvSpPr>
          <p:spPr bwMode="auto">
            <a:xfrm flipV="1">
              <a:off x="790416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35"/>
            <p:cNvSpPr>
              <a:spLocks noChangeArrowheads="1"/>
            </p:cNvSpPr>
            <p:nvPr/>
          </p:nvSpPr>
          <p:spPr bwMode="auto">
            <a:xfrm flipV="1">
              <a:off x="821690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36"/>
            <p:cNvSpPr>
              <a:spLocks noChangeArrowheads="1"/>
            </p:cNvSpPr>
            <p:nvPr/>
          </p:nvSpPr>
          <p:spPr bwMode="auto">
            <a:xfrm flipV="1">
              <a:off x="821690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643"/>
            <p:cNvSpPr>
              <a:spLocks noChangeArrowheads="1"/>
            </p:cNvSpPr>
            <p:nvPr/>
          </p:nvSpPr>
          <p:spPr bwMode="auto">
            <a:xfrm flipV="1">
              <a:off x="85344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644"/>
            <p:cNvSpPr>
              <a:spLocks noChangeArrowheads="1"/>
            </p:cNvSpPr>
            <p:nvPr/>
          </p:nvSpPr>
          <p:spPr bwMode="auto">
            <a:xfrm flipV="1">
              <a:off x="85344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645"/>
            <p:cNvSpPr>
              <a:spLocks noChangeArrowheads="1"/>
            </p:cNvSpPr>
            <p:nvPr/>
          </p:nvSpPr>
          <p:spPr bwMode="auto">
            <a:xfrm flipV="1">
              <a:off x="85344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646"/>
            <p:cNvSpPr>
              <a:spLocks noChangeArrowheads="1"/>
            </p:cNvSpPr>
            <p:nvPr/>
          </p:nvSpPr>
          <p:spPr bwMode="auto">
            <a:xfrm flipV="1">
              <a:off x="85344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53"/>
            <p:cNvSpPr>
              <a:spLocks noChangeArrowheads="1"/>
            </p:cNvSpPr>
            <p:nvPr/>
          </p:nvSpPr>
          <p:spPr bwMode="auto">
            <a:xfrm flipV="1">
              <a:off x="88487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654"/>
            <p:cNvSpPr>
              <a:spLocks noChangeArrowheads="1"/>
            </p:cNvSpPr>
            <p:nvPr/>
          </p:nvSpPr>
          <p:spPr bwMode="auto">
            <a:xfrm flipV="1">
              <a:off x="88487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55"/>
            <p:cNvSpPr>
              <a:spLocks noChangeArrowheads="1"/>
            </p:cNvSpPr>
            <p:nvPr/>
          </p:nvSpPr>
          <p:spPr bwMode="auto">
            <a:xfrm flipV="1">
              <a:off x="88487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656"/>
            <p:cNvSpPr>
              <a:spLocks noChangeArrowheads="1"/>
            </p:cNvSpPr>
            <p:nvPr/>
          </p:nvSpPr>
          <p:spPr bwMode="auto">
            <a:xfrm flipV="1">
              <a:off x="88487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657"/>
            <p:cNvSpPr>
              <a:spLocks noChangeArrowheads="1"/>
            </p:cNvSpPr>
            <p:nvPr/>
          </p:nvSpPr>
          <p:spPr bwMode="auto">
            <a:xfrm flipV="1">
              <a:off x="88487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658"/>
            <p:cNvSpPr>
              <a:spLocks noChangeArrowheads="1"/>
            </p:cNvSpPr>
            <p:nvPr/>
          </p:nvSpPr>
          <p:spPr bwMode="auto">
            <a:xfrm flipV="1">
              <a:off x="88487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659"/>
            <p:cNvSpPr>
              <a:spLocks noChangeArrowheads="1"/>
            </p:cNvSpPr>
            <p:nvPr/>
          </p:nvSpPr>
          <p:spPr bwMode="auto">
            <a:xfrm flipV="1">
              <a:off x="8848725" y="509905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66"/>
            <p:cNvSpPr>
              <a:spLocks noChangeArrowheads="1"/>
            </p:cNvSpPr>
            <p:nvPr/>
          </p:nvSpPr>
          <p:spPr bwMode="auto">
            <a:xfrm flipV="1">
              <a:off x="91662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667"/>
            <p:cNvSpPr>
              <a:spLocks noChangeArrowheads="1"/>
            </p:cNvSpPr>
            <p:nvPr/>
          </p:nvSpPr>
          <p:spPr bwMode="auto">
            <a:xfrm flipV="1">
              <a:off x="91662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68"/>
            <p:cNvSpPr>
              <a:spLocks noChangeArrowheads="1"/>
            </p:cNvSpPr>
            <p:nvPr/>
          </p:nvSpPr>
          <p:spPr bwMode="auto">
            <a:xfrm flipV="1">
              <a:off x="91662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669"/>
            <p:cNvSpPr>
              <a:spLocks noChangeArrowheads="1"/>
            </p:cNvSpPr>
            <p:nvPr/>
          </p:nvSpPr>
          <p:spPr bwMode="auto">
            <a:xfrm flipV="1">
              <a:off x="91662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670"/>
            <p:cNvSpPr>
              <a:spLocks noChangeArrowheads="1"/>
            </p:cNvSpPr>
            <p:nvPr/>
          </p:nvSpPr>
          <p:spPr bwMode="auto">
            <a:xfrm flipV="1">
              <a:off x="91662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671"/>
            <p:cNvSpPr>
              <a:spLocks noChangeArrowheads="1"/>
            </p:cNvSpPr>
            <p:nvPr/>
          </p:nvSpPr>
          <p:spPr bwMode="auto">
            <a:xfrm flipV="1">
              <a:off x="91662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678"/>
            <p:cNvSpPr>
              <a:spLocks noChangeArrowheads="1"/>
            </p:cNvSpPr>
            <p:nvPr/>
          </p:nvSpPr>
          <p:spPr bwMode="auto">
            <a:xfrm flipV="1">
              <a:off x="9482138" y="6665912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79"/>
            <p:cNvSpPr>
              <a:spLocks noChangeArrowheads="1"/>
            </p:cNvSpPr>
            <p:nvPr/>
          </p:nvSpPr>
          <p:spPr bwMode="auto">
            <a:xfrm flipV="1">
              <a:off x="9482138" y="6403975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680"/>
            <p:cNvSpPr>
              <a:spLocks noChangeArrowheads="1"/>
            </p:cNvSpPr>
            <p:nvPr/>
          </p:nvSpPr>
          <p:spPr bwMode="auto">
            <a:xfrm flipV="1">
              <a:off x="9482138" y="61452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681"/>
            <p:cNvSpPr>
              <a:spLocks noChangeArrowheads="1"/>
            </p:cNvSpPr>
            <p:nvPr/>
          </p:nvSpPr>
          <p:spPr bwMode="auto">
            <a:xfrm flipV="1">
              <a:off x="9482138" y="5883275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682"/>
            <p:cNvSpPr>
              <a:spLocks noChangeArrowheads="1"/>
            </p:cNvSpPr>
            <p:nvPr/>
          </p:nvSpPr>
          <p:spPr bwMode="auto">
            <a:xfrm flipV="1">
              <a:off x="9482138" y="5621338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683"/>
            <p:cNvSpPr>
              <a:spLocks noChangeArrowheads="1"/>
            </p:cNvSpPr>
            <p:nvPr/>
          </p:nvSpPr>
          <p:spPr bwMode="auto">
            <a:xfrm flipV="1">
              <a:off x="9482138" y="5360987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684"/>
            <p:cNvSpPr>
              <a:spLocks noChangeArrowheads="1"/>
            </p:cNvSpPr>
            <p:nvPr/>
          </p:nvSpPr>
          <p:spPr bwMode="auto">
            <a:xfrm flipV="1">
              <a:off x="9482138" y="5099050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685"/>
            <p:cNvSpPr>
              <a:spLocks noChangeArrowheads="1"/>
            </p:cNvSpPr>
            <p:nvPr/>
          </p:nvSpPr>
          <p:spPr bwMode="auto">
            <a:xfrm flipV="1">
              <a:off x="9482138" y="48371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692"/>
            <p:cNvSpPr>
              <a:spLocks noChangeArrowheads="1"/>
            </p:cNvSpPr>
            <p:nvPr/>
          </p:nvSpPr>
          <p:spPr bwMode="auto">
            <a:xfrm flipV="1">
              <a:off x="979646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693"/>
            <p:cNvSpPr>
              <a:spLocks noChangeArrowheads="1"/>
            </p:cNvSpPr>
            <p:nvPr/>
          </p:nvSpPr>
          <p:spPr bwMode="auto">
            <a:xfrm flipV="1">
              <a:off x="979646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 flipV="1">
              <a:off x="9796463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695"/>
            <p:cNvSpPr>
              <a:spLocks noChangeArrowheads="1"/>
            </p:cNvSpPr>
            <p:nvPr/>
          </p:nvSpPr>
          <p:spPr bwMode="auto">
            <a:xfrm flipV="1">
              <a:off x="9796463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702"/>
            <p:cNvSpPr>
              <a:spLocks noChangeArrowheads="1"/>
            </p:cNvSpPr>
            <p:nvPr/>
          </p:nvSpPr>
          <p:spPr bwMode="auto">
            <a:xfrm flipV="1">
              <a:off x="101139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703"/>
            <p:cNvSpPr>
              <a:spLocks noChangeArrowheads="1"/>
            </p:cNvSpPr>
            <p:nvPr/>
          </p:nvSpPr>
          <p:spPr bwMode="auto">
            <a:xfrm flipV="1">
              <a:off x="101139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704"/>
            <p:cNvSpPr>
              <a:spLocks noChangeArrowheads="1"/>
            </p:cNvSpPr>
            <p:nvPr/>
          </p:nvSpPr>
          <p:spPr bwMode="auto">
            <a:xfrm flipV="1">
              <a:off x="101139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705"/>
            <p:cNvSpPr>
              <a:spLocks noChangeArrowheads="1"/>
            </p:cNvSpPr>
            <p:nvPr/>
          </p:nvSpPr>
          <p:spPr bwMode="auto">
            <a:xfrm flipV="1">
              <a:off x="101139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706"/>
            <p:cNvSpPr>
              <a:spLocks noChangeArrowheads="1"/>
            </p:cNvSpPr>
            <p:nvPr/>
          </p:nvSpPr>
          <p:spPr bwMode="auto">
            <a:xfrm flipV="1">
              <a:off x="1011396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713"/>
            <p:cNvSpPr>
              <a:spLocks noChangeArrowheads="1"/>
            </p:cNvSpPr>
            <p:nvPr/>
          </p:nvSpPr>
          <p:spPr bwMode="auto">
            <a:xfrm flipV="1">
              <a:off x="104282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714"/>
            <p:cNvSpPr>
              <a:spLocks noChangeArrowheads="1"/>
            </p:cNvSpPr>
            <p:nvPr/>
          </p:nvSpPr>
          <p:spPr bwMode="auto">
            <a:xfrm flipV="1">
              <a:off x="104282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715"/>
            <p:cNvSpPr>
              <a:spLocks noChangeArrowheads="1"/>
            </p:cNvSpPr>
            <p:nvPr/>
          </p:nvSpPr>
          <p:spPr bwMode="auto">
            <a:xfrm flipV="1">
              <a:off x="104282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716"/>
            <p:cNvSpPr>
              <a:spLocks noChangeArrowheads="1"/>
            </p:cNvSpPr>
            <p:nvPr/>
          </p:nvSpPr>
          <p:spPr bwMode="auto">
            <a:xfrm flipV="1">
              <a:off x="104282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717"/>
            <p:cNvSpPr>
              <a:spLocks noChangeArrowheads="1"/>
            </p:cNvSpPr>
            <p:nvPr/>
          </p:nvSpPr>
          <p:spPr bwMode="auto">
            <a:xfrm flipV="1">
              <a:off x="10428288" y="562133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718"/>
            <p:cNvSpPr>
              <a:spLocks noChangeArrowheads="1"/>
            </p:cNvSpPr>
            <p:nvPr/>
          </p:nvSpPr>
          <p:spPr bwMode="auto">
            <a:xfrm flipV="1">
              <a:off x="104282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19"/>
            <p:cNvSpPr>
              <a:spLocks noChangeArrowheads="1"/>
            </p:cNvSpPr>
            <p:nvPr/>
          </p:nvSpPr>
          <p:spPr bwMode="auto">
            <a:xfrm flipV="1">
              <a:off x="104282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20"/>
            <p:cNvSpPr>
              <a:spLocks noChangeArrowheads="1"/>
            </p:cNvSpPr>
            <p:nvPr/>
          </p:nvSpPr>
          <p:spPr bwMode="auto">
            <a:xfrm flipV="1">
              <a:off x="10428288" y="48371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27"/>
            <p:cNvSpPr>
              <a:spLocks noChangeArrowheads="1"/>
            </p:cNvSpPr>
            <p:nvPr/>
          </p:nvSpPr>
          <p:spPr bwMode="auto">
            <a:xfrm flipV="1">
              <a:off x="107457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28"/>
            <p:cNvSpPr>
              <a:spLocks noChangeArrowheads="1"/>
            </p:cNvSpPr>
            <p:nvPr/>
          </p:nvSpPr>
          <p:spPr bwMode="auto">
            <a:xfrm flipV="1">
              <a:off x="107457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29"/>
            <p:cNvSpPr>
              <a:spLocks noChangeArrowheads="1"/>
            </p:cNvSpPr>
            <p:nvPr/>
          </p:nvSpPr>
          <p:spPr bwMode="auto">
            <a:xfrm flipV="1">
              <a:off x="107457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30"/>
            <p:cNvSpPr>
              <a:spLocks noChangeArrowheads="1"/>
            </p:cNvSpPr>
            <p:nvPr/>
          </p:nvSpPr>
          <p:spPr bwMode="auto">
            <a:xfrm flipV="1">
              <a:off x="107457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31"/>
            <p:cNvSpPr>
              <a:spLocks noChangeArrowheads="1"/>
            </p:cNvSpPr>
            <p:nvPr/>
          </p:nvSpPr>
          <p:spPr bwMode="auto">
            <a:xfrm flipV="1">
              <a:off x="1074578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32"/>
            <p:cNvSpPr>
              <a:spLocks noChangeArrowheads="1"/>
            </p:cNvSpPr>
            <p:nvPr/>
          </p:nvSpPr>
          <p:spPr bwMode="auto">
            <a:xfrm flipV="1">
              <a:off x="107457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733"/>
            <p:cNvSpPr>
              <a:spLocks noChangeArrowheads="1"/>
            </p:cNvSpPr>
            <p:nvPr/>
          </p:nvSpPr>
          <p:spPr bwMode="auto">
            <a:xfrm flipV="1">
              <a:off x="107457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40"/>
            <p:cNvSpPr>
              <a:spLocks noChangeArrowheads="1"/>
            </p:cNvSpPr>
            <p:nvPr/>
          </p:nvSpPr>
          <p:spPr bwMode="auto">
            <a:xfrm flipV="1">
              <a:off x="1105852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47"/>
            <p:cNvSpPr>
              <a:spLocks noChangeArrowheads="1"/>
            </p:cNvSpPr>
            <p:nvPr/>
          </p:nvSpPr>
          <p:spPr bwMode="auto">
            <a:xfrm flipV="1">
              <a:off x="113760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48"/>
            <p:cNvSpPr>
              <a:spLocks noChangeArrowheads="1"/>
            </p:cNvSpPr>
            <p:nvPr/>
          </p:nvSpPr>
          <p:spPr bwMode="auto">
            <a:xfrm flipV="1">
              <a:off x="113760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49"/>
            <p:cNvSpPr>
              <a:spLocks noChangeArrowheads="1"/>
            </p:cNvSpPr>
            <p:nvPr/>
          </p:nvSpPr>
          <p:spPr bwMode="auto">
            <a:xfrm flipV="1">
              <a:off x="113760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757"/>
            <p:cNvSpPr>
              <a:spLocks noChangeArrowheads="1"/>
            </p:cNvSpPr>
            <p:nvPr/>
          </p:nvSpPr>
          <p:spPr bwMode="auto">
            <a:xfrm flipV="1">
              <a:off x="116935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758"/>
            <p:cNvSpPr>
              <a:spLocks noChangeArrowheads="1"/>
            </p:cNvSpPr>
            <p:nvPr/>
          </p:nvSpPr>
          <p:spPr bwMode="auto">
            <a:xfrm flipV="1">
              <a:off x="11693525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759"/>
            <p:cNvSpPr>
              <a:spLocks noChangeArrowheads="1"/>
            </p:cNvSpPr>
            <p:nvPr/>
          </p:nvSpPr>
          <p:spPr bwMode="auto">
            <a:xfrm flipV="1">
              <a:off x="116935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760"/>
            <p:cNvSpPr>
              <a:spLocks noChangeArrowheads="1"/>
            </p:cNvSpPr>
            <p:nvPr/>
          </p:nvSpPr>
          <p:spPr bwMode="auto">
            <a:xfrm flipV="1">
              <a:off x="116935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767"/>
            <p:cNvSpPr>
              <a:spLocks noChangeArrowheads="1"/>
            </p:cNvSpPr>
            <p:nvPr/>
          </p:nvSpPr>
          <p:spPr bwMode="auto">
            <a:xfrm flipV="1">
              <a:off x="120078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10886" y="-440"/>
            <a:ext cx="9144000" cy="1515665"/>
            <a:chOff x="14514" y="-3401"/>
            <a:chExt cx="12192000" cy="2020887"/>
          </a:xfrm>
        </p:grpSpPr>
        <p:sp>
          <p:nvSpPr>
            <p:cNvPr id="185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362"/>
            <p:cNvSpPr>
              <a:spLocks noChangeArrowheads="1"/>
            </p:cNvSpPr>
            <p:nvPr/>
          </p:nvSpPr>
          <p:spPr bwMode="auto">
            <a:xfrm rot="10800000" flipV="1">
              <a:off x="120160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408"/>
            <p:cNvSpPr>
              <a:spLocks noChangeArrowheads="1"/>
            </p:cNvSpPr>
            <p:nvPr/>
          </p:nvSpPr>
          <p:spPr bwMode="auto">
            <a:xfrm rot="10800000" flipV="1">
              <a:off x="107539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448"/>
            <p:cNvSpPr>
              <a:spLocks noChangeArrowheads="1"/>
            </p:cNvSpPr>
            <p:nvPr/>
          </p:nvSpPr>
          <p:spPr bwMode="auto">
            <a:xfrm rot="10800000" flipV="1">
              <a:off x="94887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470"/>
            <p:cNvSpPr>
              <a:spLocks noChangeArrowheads="1"/>
            </p:cNvSpPr>
            <p:nvPr/>
          </p:nvSpPr>
          <p:spPr bwMode="auto">
            <a:xfrm rot="10800000" flipV="1">
              <a:off x="88568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482"/>
            <p:cNvSpPr>
              <a:spLocks noChangeArrowheads="1"/>
            </p:cNvSpPr>
            <p:nvPr/>
          </p:nvSpPr>
          <p:spPr bwMode="auto">
            <a:xfrm rot="10800000" flipV="1">
              <a:off x="854256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01"/>
            <p:cNvSpPr>
              <a:spLocks noChangeArrowheads="1"/>
            </p:cNvSpPr>
            <p:nvPr/>
          </p:nvSpPr>
          <p:spPr bwMode="auto">
            <a:xfrm rot="10800000" flipV="1">
              <a:off x="79123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533"/>
            <p:cNvSpPr>
              <a:spLocks noChangeArrowheads="1"/>
            </p:cNvSpPr>
            <p:nvPr/>
          </p:nvSpPr>
          <p:spPr bwMode="auto">
            <a:xfrm rot="10800000" flipV="1">
              <a:off x="69630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551"/>
            <p:cNvSpPr>
              <a:spLocks noChangeArrowheads="1"/>
            </p:cNvSpPr>
            <p:nvPr/>
          </p:nvSpPr>
          <p:spPr bwMode="auto">
            <a:xfrm rot="10800000" flipV="1">
              <a:off x="6332764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575"/>
            <p:cNvSpPr>
              <a:spLocks noChangeArrowheads="1"/>
            </p:cNvSpPr>
            <p:nvPr/>
          </p:nvSpPr>
          <p:spPr bwMode="auto">
            <a:xfrm rot="10800000" flipV="1">
              <a:off x="56977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595"/>
            <p:cNvSpPr>
              <a:spLocks noChangeArrowheads="1"/>
            </p:cNvSpPr>
            <p:nvPr/>
          </p:nvSpPr>
          <p:spPr bwMode="auto">
            <a:xfrm rot="10800000" flipV="1">
              <a:off x="50675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13"/>
            <p:cNvSpPr>
              <a:spLocks noChangeArrowheads="1"/>
            </p:cNvSpPr>
            <p:nvPr/>
          </p:nvSpPr>
          <p:spPr bwMode="auto">
            <a:xfrm rot="10800000" flipV="1">
              <a:off x="44357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27"/>
            <p:cNvSpPr>
              <a:spLocks noChangeArrowheads="1"/>
            </p:cNvSpPr>
            <p:nvPr/>
          </p:nvSpPr>
          <p:spPr bwMode="auto">
            <a:xfrm rot="10800000" flipV="1">
              <a:off x="412137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3"/>
            <p:cNvSpPr>
              <a:spLocks noChangeArrowheads="1"/>
            </p:cNvSpPr>
            <p:nvPr/>
          </p:nvSpPr>
          <p:spPr bwMode="auto">
            <a:xfrm rot="10800000" flipV="1">
              <a:off x="34879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8"/>
            <p:cNvSpPr>
              <a:spLocks noChangeArrowheads="1"/>
            </p:cNvSpPr>
            <p:nvPr/>
          </p:nvSpPr>
          <p:spPr bwMode="auto">
            <a:xfrm rot="10800000" flipV="1">
              <a:off x="31736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9"/>
            <p:cNvSpPr>
              <a:spLocks noChangeArrowheads="1"/>
            </p:cNvSpPr>
            <p:nvPr/>
          </p:nvSpPr>
          <p:spPr bwMode="auto">
            <a:xfrm rot="10800000" flipV="1">
              <a:off x="28561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83"/>
            <p:cNvSpPr>
              <a:spLocks noChangeArrowheads="1"/>
            </p:cNvSpPr>
            <p:nvPr/>
          </p:nvSpPr>
          <p:spPr bwMode="auto">
            <a:xfrm rot="10800000" flipV="1">
              <a:off x="2541813" y="1301524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704"/>
            <p:cNvSpPr>
              <a:spLocks noChangeArrowheads="1"/>
            </p:cNvSpPr>
            <p:nvPr/>
          </p:nvSpPr>
          <p:spPr bwMode="auto">
            <a:xfrm rot="10800000" flipV="1">
              <a:off x="19084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720"/>
            <p:cNvSpPr>
              <a:spLocks noChangeArrowheads="1"/>
            </p:cNvSpPr>
            <p:nvPr/>
          </p:nvSpPr>
          <p:spPr bwMode="auto">
            <a:xfrm rot="10800000" flipV="1">
              <a:off x="1594076" y="18269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732"/>
            <p:cNvSpPr>
              <a:spLocks noChangeArrowheads="1"/>
            </p:cNvSpPr>
            <p:nvPr/>
          </p:nvSpPr>
          <p:spPr bwMode="auto">
            <a:xfrm rot="10800000" flipV="1">
              <a:off x="1276576" y="1301524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57"/>
            <p:cNvSpPr>
              <a:spLocks noChangeArrowheads="1"/>
            </p:cNvSpPr>
            <p:nvPr/>
          </p:nvSpPr>
          <p:spPr bwMode="auto">
            <a:xfrm rot="10800000" flipV="1">
              <a:off x="3288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59"/>
            <p:cNvSpPr>
              <a:spLocks noChangeArrowheads="1"/>
            </p:cNvSpPr>
            <p:nvPr/>
          </p:nvSpPr>
          <p:spPr bwMode="auto">
            <a:xfrm rot="10800000" flipV="1">
              <a:off x="328839" y="51888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2535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88584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非对称部分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49083"/>
            <a:ext cx="7886700" cy="2065997"/>
          </a:xfrm>
        </p:spPr>
        <p:txBody>
          <a:bodyPr/>
          <a:lstStyle/>
          <a:p>
            <a:pPr marL="628650" indent="-285750">
              <a:spcBef>
                <a:spcPts val="0"/>
              </a:spcBef>
            </a:pPr>
            <a:r>
              <a:rPr lang="zh-CN" altLang="zh-CN" dirty="0">
                <a:ea typeface="Microsoft YaHei" panose="020B0503020204020204" pitchFamily="34" charset="-122"/>
              </a:rPr>
              <a:t>建模非对称</a:t>
            </a:r>
            <a:r>
              <a:rPr lang="zh-CN" altLang="zh-CN" dirty="0" smtClean="0">
                <a:ea typeface="Microsoft YaHei" panose="020B0503020204020204" pitchFamily="34" charset="-122"/>
              </a:rPr>
              <a:t>光照</a:t>
            </a:r>
            <a:endParaRPr lang="en-US" altLang="zh-CN" dirty="0" smtClean="0">
              <a:ea typeface="Microsoft YaHei" panose="020B0503020204020204" pitchFamily="34" charset="-122"/>
            </a:endParaRPr>
          </a:p>
          <a:p>
            <a:pPr marL="342900" indent="0">
              <a:spcBef>
                <a:spcPts val="0"/>
              </a:spcBef>
              <a:buNone/>
            </a:pPr>
            <a:endParaRPr lang="zh-CN" altLang="zh-CN" dirty="0">
              <a:ea typeface="Microsoft YaHei" panose="020B0503020204020204" pitchFamily="34" charset="-122"/>
            </a:endParaRPr>
          </a:p>
          <a:p>
            <a:pPr marL="628650" indent="-285750">
              <a:spcBef>
                <a:spcPts val="0"/>
              </a:spcBef>
            </a:pPr>
            <a:r>
              <a:rPr lang="zh-CN" altLang="zh-CN" dirty="0">
                <a:ea typeface="Microsoft YaHei" panose="020B0503020204020204" pitchFamily="34" charset="-122"/>
              </a:rPr>
              <a:t>对输入图像中的每个像素估计一个置信度评分，以解释该像素在图像中有对称</a:t>
            </a:r>
            <a:r>
              <a:rPr lang="zh-CN" altLang="zh-CN" dirty="0" smtClean="0">
                <a:ea typeface="Microsoft YaHei" panose="020B0503020204020204" pitchFamily="34" charset="-122"/>
              </a:rPr>
              <a:t>对等</a:t>
            </a:r>
            <a:r>
              <a:rPr lang="zh-CN" altLang="en-US" dirty="0" smtClean="0">
                <a:ea typeface="Microsoft YaHei" panose="020B0503020204020204" pitchFamily="34" charset="-122"/>
              </a:rPr>
              <a:t>部分</a:t>
            </a:r>
            <a:r>
              <a:rPr lang="zh-CN" altLang="zh-CN" dirty="0" smtClean="0">
                <a:ea typeface="Microsoft YaHei" panose="020B0503020204020204" pitchFamily="34" charset="-122"/>
              </a:rPr>
              <a:t>的概率</a:t>
            </a:r>
            <a:endParaRPr lang="zh-CN" altLang="zh-CN" dirty="0">
              <a:ea typeface="Microsoft YaHei" panose="020B0503020204020204" pitchFamily="34" charset="-122"/>
            </a:endParaRPr>
          </a:p>
        </p:txBody>
      </p:sp>
      <p:grpSp>
        <p:nvGrpSpPr>
          <p:cNvPr id="4" name="Group 353"/>
          <p:cNvGrpSpPr/>
          <p:nvPr/>
        </p:nvGrpSpPr>
        <p:grpSpPr>
          <a:xfrm>
            <a:off x="4763" y="5331761"/>
            <a:ext cx="9144000" cy="1515665"/>
            <a:chOff x="6350" y="4837113"/>
            <a:chExt cx="12192000" cy="2020887"/>
          </a:xfrm>
        </p:grpSpPr>
        <p:sp>
          <p:nvSpPr>
            <p:cNvPr id="5" name="Rectangle 361"/>
            <p:cNvSpPr>
              <a:spLocks noChangeArrowheads="1"/>
            </p:cNvSpPr>
            <p:nvPr/>
          </p:nvSpPr>
          <p:spPr bwMode="auto">
            <a:xfrm flipV="1">
              <a:off x="63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62"/>
            <p:cNvSpPr>
              <a:spLocks noChangeArrowheads="1"/>
            </p:cNvSpPr>
            <p:nvPr/>
          </p:nvSpPr>
          <p:spPr bwMode="auto">
            <a:xfrm flipV="1">
              <a:off x="63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363"/>
            <p:cNvSpPr>
              <a:spLocks noChangeArrowheads="1"/>
            </p:cNvSpPr>
            <p:nvPr/>
          </p:nvSpPr>
          <p:spPr bwMode="auto">
            <a:xfrm flipV="1">
              <a:off x="63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64"/>
            <p:cNvSpPr>
              <a:spLocks noChangeArrowheads="1"/>
            </p:cNvSpPr>
            <p:nvPr/>
          </p:nvSpPr>
          <p:spPr bwMode="auto">
            <a:xfrm flipV="1">
              <a:off x="63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Rectangle 365"/>
            <p:cNvSpPr>
              <a:spLocks noChangeArrowheads="1"/>
            </p:cNvSpPr>
            <p:nvPr/>
          </p:nvSpPr>
          <p:spPr bwMode="auto">
            <a:xfrm flipV="1">
              <a:off x="635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6"/>
            <p:cNvSpPr>
              <a:spLocks noChangeArrowheads="1"/>
            </p:cNvSpPr>
            <p:nvPr/>
          </p:nvSpPr>
          <p:spPr bwMode="auto">
            <a:xfrm flipV="1">
              <a:off x="6350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73"/>
            <p:cNvSpPr>
              <a:spLocks noChangeArrowheads="1"/>
            </p:cNvSpPr>
            <p:nvPr/>
          </p:nvSpPr>
          <p:spPr bwMode="auto">
            <a:xfrm flipV="1">
              <a:off x="323850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374"/>
            <p:cNvSpPr>
              <a:spLocks noChangeArrowheads="1"/>
            </p:cNvSpPr>
            <p:nvPr/>
          </p:nvSpPr>
          <p:spPr bwMode="auto">
            <a:xfrm flipV="1">
              <a:off x="323850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81"/>
            <p:cNvSpPr>
              <a:spLocks noChangeArrowheads="1"/>
            </p:cNvSpPr>
            <p:nvPr/>
          </p:nvSpPr>
          <p:spPr bwMode="auto">
            <a:xfrm flipV="1">
              <a:off x="6381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82"/>
            <p:cNvSpPr>
              <a:spLocks noChangeArrowheads="1"/>
            </p:cNvSpPr>
            <p:nvPr/>
          </p:nvSpPr>
          <p:spPr bwMode="auto">
            <a:xfrm flipV="1">
              <a:off x="6381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83"/>
            <p:cNvSpPr>
              <a:spLocks noChangeArrowheads="1"/>
            </p:cNvSpPr>
            <p:nvPr/>
          </p:nvSpPr>
          <p:spPr bwMode="auto">
            <a:xfrm flipV="1">
              <a:off x="6381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84"/>
            <p:cNvSpPr>
              <a:spLocks noChangeArrowheads="1"/>
            </p:cNvSpPr>
            <p:nvPr/>
          </p:nvSpPr>
          <p:spPr bwMode="auto">
            <a:xfrm flipV="1">
              <a:off x="6381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85"/>
            <p:cNvSpPr>
              <a:spLocks noChangeArrowheads="1"/>
            </p:cNvSpPr>
            <p:nvPr/>
          </p:nvSpPr>
          <p:spPr bwMode="auto">
            <a:xfrm flipV="1">
              <a:off x="6381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92"/>
            <p:cNvSpPr>
              <a:spLocks noChangeArrowheads="1"/>
            </p:cNvSpPr>
            <p:nvPr/>
          </p:nvSpPr>
          <p:spPr bwMode="auto">
            <a:xfrm flipV="1">
              <a:off x="95408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93"/>
            <p:cNvSpPr>
              <a:spLocks noChangeArrowheads="1"/>
            </p:cNvSpPr>
            <p:nvPr/>
          </p:nvSpPr>
          <p:spPr bwMode="auto">
            <a:xfrm flipV="1">
              <a:off x="95408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94"/>
            <p:cNvSpPr>
              <a:spLocks noChangeArrowheads="1"/>
            </p:cNvSpPr>
            <p:nvPr/>
          </p:nvSpPr>
          <p:spPr bwMode="auto">
            <a:xfrm flipV="1">
              <a:off x="95408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95"/>
            <p:cNvSpPr>
              <a:spLocks noChangeArrowheads="1"/>
            </p:cNvSpPr>
            <p:nvPr/>
          </p:nvSpPr>
          <p:spPr bwMode="auto">
            <a:xfrm flipV="1">
              <a:off x="95408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96"/>
            <p:cNvSpPr>
              <a:spLocks noChangeArrowheads="1"/>
            </p:cNvSpPr>
            <p:nvPr/>
          </p:nvSpPr>
          <p:spPr bwMode="auto">
            <a:xfrm flipV="1">
              <a:off x="95408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97"/>
            <p:cNvSpPr>
              <a:spLocks noChangeArrowheads="1"/>
            </p:cNvSpPr>
            <p:nvPr/>
          </p:nvSpPr>
          <p:spPr bwMode="auto">
            <a:xfrm flipV="1">
              <a:off x="954088" y="5360987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98"/>
            <p:cNvSpPr>
              <a:spLocks noChangeArrowheads="1"/>
            </p:cNvSpPr>
            <p:nvPr/>
          </p:nvSpPr>
          <p:spPr bwMode="auto">
            <a:xfrm flipV="1">
              <a:off x="954088" y="509905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99"/>
            <p:cNvSpPr>
              <a:spLocks noChangeArrowheads="1"/>
            </p:cNvSpPr>
            <p:nvPr/>
          </p:nvSpPr>
          <p:spPr bwMode="auto">
            <a:xfrm flipV="1">
              <a:off x="954088" y="48371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406"/>
            <p:cNvSpPr>
              <a:spLocks noChangeArrowheads="1"/>
            </p:cNvSpPr>
            <p:nvPr/>
          </p:nvSpPr>
          <p:spPr bwMode="auto">
            <a:xfrm flipV="1">
              <a:off x="12684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407"/>
            <p:cNvSpPr>
              <a:spLocks noChangeArrowheads="1"/>
            </p:cNvSpPr>
            <p:nvPr/>
          </p:nvSpPr>
          <p:spPr bwMode="auto">
            <a:xfrm flipV="1">
              <a:off x="12684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408"/>
            <p:cNvSpPr>
              <a:spLocks noChangeArrowheads="1"/>
            </p:cNvSpPr>
            <p:nvPr/>
          </p:nvSpPr>
          <p:spPr bwMode="auto">
            <a:xfrm flipV="1">
              <a:off x="12684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409"/>
            <p:cNvSpPr>
              <a:spLocks noChangeArrowheads="1"/>
            </p:cNvSpPr>
            <p:nvPr/>
          </p:nvSpPr>
          <p:spPr bwMode="auto">
            <a:xfrm flipV="1">
              <a:off x="12684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416"/>
            <p:cNvSpPr>
              <a:spLocks noChangeArrowheads="1"/>
            </p:cNvSpPr>
            <p:nvPr/>
          </p:nvSpPr>
          <p:spPr bwMode="auto">
            <a:xfrm flipV="1">
              <a:off x="15859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417"/>
            <p:cNvSpPr>
              <a:spLocks noChangeArrowheads="1"/>
            </p:cNvSpPr>
            <p:nvPr/>
          </p:nvSpPr>
          <p:spPr bwMode="auto">
            <a:xfrm flipV="1">
              <a:off x="15859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418"/>
            <p:cNvSpPr>
              <a:spLocks noChangeArrowheads="1"/>
            </p:cNvSpPr>
            <p:nvPr/>
          </p:nvSpPr>
          <p:spPr bwMode="auto">
            <a:xfrm flipV="1">
              <a:off x="15859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419"/>
            <p:cNvSpPr>
              <a:spLocks noChangeArrowheads="1"/>
            </p:cNvSpPr>
            <p:nvPr/>
          </p:nvSpPr>
          <p:spPr bwMode="auto">
            <a:xfrm flipV="1">
              <a:off x="15859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420"/>
            <p:cNvSpPr>
              <a:spLocks noChangeArrowheads="1"/>
            </p:cNvSpPr>
            <p:nvPr/>
          </p:nvSpPr>
          <p:spPr bwMode="auto">
            <a:xfrm flipV="1">
              <a:off x="158591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427"/>
            <p:cNvSpPr>
              <a:spLocks noChangeArrowheads="1"/>
            </p:cNvSpPr>
            <p:nvPr/>
          </p:nvSpPr>
          <p:spPr bwMode="auto">
            <a:xfrm flipV="1">
              <a:off x="19034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428"/>
            <p:cNvSpPr>
              <a:spLocks noChangeArrowheads="1"/>
            </p:cNvSpPr>
            <p:nvPr/>
          </p:nvSpPr>
          <p:spPr bwMode="auto">
            <a:xfrm flipV="1">
              <a:off x="190341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435"/>
            <p:cNvSpPr>
              <a:spLocks noChangeArrowheads="1"/>
            </p:cNvSpPr>
            <p:nvPr/>
          </p:nvSpPr>
          <p:spPr bwMode="auto">
            <a:xfrm flipV="1">
              <a:off x="221615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436"/>
            <p:cNvSpPr>
              <a:spLocks noChangeArrowheads="1"/>
            </p:cNvSpPr>
            <p:nvPr/>
          </p:nvSpPr>
          <p:spPr bwMode="auto">
            <a:xfrm flipV="1">
              <a:off x="221615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437"/>
            <p:cNvSpPr>
              <a:spLocks noChangeArrowheads="1"/>
            </p:cNvSpPr>
            <p:nvPr/>
          </p:nvSpPr>
          <p:spPr bwMode="auto">
            <a:xfrm flipV="1">
              <a:off x="2216150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438"/>
            <p:cNvSpPr>
              <a:spLocks noChangeArrowheads="1"/>
            </p:cNvSpPr>
            <p:nvPr/>
          </p:nvSpPr>
          <p:spPr bwMode="auto">
            <a:xfrm flipV="1">
              <a:off x="2216150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439"/>
            <p:cNvSpPr>
              <a:spLocks noChangeArrowheads="1"/>
            </p:cNvSpPr>
            <p:nvPr/>
          </p:nvSpPr>
          <p:spPr bwMode="auto">
            <a:xfrm flipV="1">
              <a:off x="2216150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440"/>
            <p:cNvSpPr>
              <a:spLocks noChangeArrowheads="1"/>
            </p:cNvSpPr>
            <p:nvPr/>
          </p:nvSpPr>
          <p:spPr bwMode="auto">
            <a:xfrm flipV="1">
              <a:off x="2216150" y="5360987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441"/>
            <p:cNvSpPr>
              <a:spLocks noChangeArrowheads="1"/>
            </p:cNvSpPr>
            <p:nvPr/>
          </p:nvSpPr>
          <p:spPr bwMode="auto">
            <a:xfrm flipV="1">
              <a:off x="2216150" y="5099050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448"/>
            <p:cNvSpPr>
              <a:spLocks noChangeArrowheads="1"/>
            </p:cNvSpPr>
            <p:nvPr/>
          </p:nvSpPr>
          <p:spPr bwMode="auto">
            <a:xfrm flipV="1">
              <a:off x="25336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449"/>
            <p:cNvSpPr>
              <a:spLocks noChangeArrowheads="1"/>
            </p:cNvSpPr>
            <p:nvPr/>
          </p:nvSpPr>
          <p:spPr bwMode="auto">
            <a:xfrm flipV="1">
              <a:off x="25336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450"/>
            <p:cNvSpPr>
              <a:spLocks noChangeArrowheads="1"/>
            </p:cNvSpPr>
            <p:nvPr/>
          </p:nvSpPr>
          <p:spPr bwMode="auto">
            <a:xfrm flipV="1">
              <a:off x="25336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451"/>
            <p:cNvSpPr>
              <a:spLocks noChangeArrowheads="1"/>
            </p:cNvSpPr>
            <p:nvPr/>
          </p:nvSpPr>
          <p:spPr bwMode="auto">
            <a:xfrm flipV="1">
              <a:off x="25336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458"/>
            <p:cNvSpPr>
              <a:spLocks noChangeArrowheads="1"/>
            </p:cNvSpPr>
            <p:nvPr/>
          </p:nvSpPr>
          <p:spPr bwMode="auto">
            <a:xfrm flipV="1">
              <a:off x="28479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59"/>
            <p:cNvSpPr>
              <a:spLocks noChangeArrowheads="1"/>
            </p:cNvSpPr>
            <p:nvPr/>
          </p:nvSpPr>
          <p:spPr bwMode="auto">
            <a:xfrm flipV="1">
              <a:off x="28479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60"/>
            <p:cNvSpPr>
              <a:spLocks noChangeArrowheads="1"/>
            </p:cNvSpPr>
            <p:nvPr/>
          </p:nvSpPr>
          <p:spPr bwMode="auto">
            <a:xfrm flipV="1">
              <a:off x="28479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61"/>
            <p:cNvSpPr>
              <a:spLocks noChangeArrowheads="1"/>
            </p:cNvSpPr>
            <p:nvPr/>
          </p:nvSpPr>
          <p:spPr bwMode="auto">
            <a:xfrm flipV="1">
              <a:off x="28479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68"/>
            <p:cNvSpPr>
              <a:spLocks noChangeArrowheads="1"/>
            </p:cNvSpPr>
            <p:nvPr/>
          </p:nvSpPr>
          <p:spPr bwMode="auto">
            <a:xfrm flipV="1">
              <a:off x="31654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69"/>
            <p:cNvSpPr>
              <a:spLocks noChangeArrowheads="1"/>
            </p:cNvSpPr>
            <p:nvPr/>
          </p:nvSpPr>
          <p:spPr bwMode="auto">
            <a:xfrm flipV="1">
              <a:off x="31654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70"/>
            <p:cNvSpPr>
              <a:spLocks noChangeArrowheads="1"/>
            </p:cNvSpPr>
            <p:nvPr/>
          </p:nvSpPr>
          <p:spPr bwMode="auto">
            <a:xfrm flipV="1">
              <a:off x="3165475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71"/>
            <p:cNvSpPr>
              <a:spLocks noChangeArrowheads="1"/>
            </p:cNvSpPr>
            <p:nvPr/>
          </p:nvSpPr>
          <p:spPr bwMode="auto">
            <a:xfrm flipV="1">
              <a:off x="31654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72"/>
            <p:cNvSpPr>
              <a:spLocks noChangeArrowheads="1"/>
            </p:cNvSpPr>
            <p:nvPr/>
          </p:nvSpPr>
          <p:spPr bwMode="auto">
            <a:xfrm flipV="1">
              <a:off x="31654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79"/>
            <p:cNvSpPr>
              <a:spLocks noChangeArrowheads="1"/>
            </p:cNvSpPr>
            <p:nvPr/>
          </p:nvSpPr>
          <p:spPr bwMode="auto">
            <a:xfrm flipV="1">
              <a:off x="34798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80"/>
            <p:cNvSpPr>
              <a:spLocks noChangeArrowheads="1"/>
            </p:cNvSpPr>
            <p:nvPr/>
          </p:nvSpPr>
          <p:spPr bwMode="auto">
            <a:xfrm flipV="1">
              <a:off x="34798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81"/>
            <p:cNvSpPr>
              <a:spLocks noChangeArrowheads="1"/>
            </p:cNvSpPr>
            <p:nvPr/>
          </p:nvSpPr>
          <p:spPr bwMode="auto">
            <a:xfrm flipV="1">
              <a:off x="34798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82"/>
            <p:cNvSpPr>
              <a:spLocks noChangeArrowheads="1"/>
            </p:cNvSpPr>
            <p:nvPr/>
          </p:nvSpPr>
          <p:spPr bwMode="auto">
            <a:xfrm flipV="1">
              <a:off x="34798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83"/>
            <p:cNvSpPr>
              <a:spLocks noChangeArrowheads="1"/>
            </p:cNvSpPr>
            <p:nvPr/>
          </p:nvSpPr>
          <p:spPr bwMode="auto">
            <a:xfrm flipV="1">
              <a:off x="347980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84"/>
            <p:cNvSpPr>
              <a:spLocks noChangeArrowheads="1"/>
            </p:cNvSpPr>
            <p:nvPr/>
          </p:nvSpPr>
          <p:spPr bwMode="auto">
            <a:xfrm flipV="1">
              <a:off x="3479800" y="5360987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85"/>
            <p:cNvSpPr>
              <a:spLocks noChangeArrowheads="1"/>
            </p:cNvSpPr>
            <p:nvPr/>
          </p:nvSpPr>
          <p:spPr bwMode="auto">
            <a:xfrm flipV="1">
              <a:off x="3479800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92"/>
            <p:cNvSpPr>
              <a:spLocks noChangeArrowheads="1"/>
            </p:cNvSpPr>
            <p:nvPr/>
          </p:nvSpPr>
          <p:spPr bwMode="auto">
            <a:xfrm flipV="1">
              <a:off x="379571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93"/>
            <p:cNvSpPr>
              <a:spLocks noChangeArrowheads="1"/>
            </p:cNvSpPr>
            <p:nvPr/>
          </p:nvSpPr>
          <p:spPr bwMode="auto">
            <a:xfrm flipV="1">
              <a:off x="379571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500"/>
            <p:cNvSpPr>
              <a:spLocks noChangeArrowheads="1"/>
            </p:cNvSpPr>
            <p:nvPr/>
          </p:nvSpPr>
          <p:spPr bwMode="auto">
            <a:xfrm flipV="1">
              <a:off x="41132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501"/>
            <p:cNvSpPr>
              <a:spLocks noChangeArrowheads="1"/>
            </p:cNvSpPr>
            <p:nvPr/>
          </p:nvSpPr>
          <p:spPr bwMode="auto">
            <a:xfrm flipV="1">
              <a:off x="4113213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502"/>
            <p:cNvSpPr>
              <a:spLocks noChangeArrowheads="1"/>
            </p:cNvSpPr>
            <p:nvPr/>
          </p:nvSpPr>
          <p:spPr bwMode="auto">
            <a:xfrm flipV="1">
              <a:off x="411321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503"/>
            <p:cNvSpPr>
              <a:spLocks noChangeArrowheads="1"/>
            </p:cNvSpPr>
            <p:nvPr/>
          </p:nvSpPr>
          <p:spPr bwMode="auto">
            <a:xfrm flipV="1">
              <a:off x="411321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510"/>
            <p:cNvSpPr>
              <a:spLocks noChangeArrowheads="1"/>
            </p:cNvSpPr>
            <p:nvPr/>
          </p:nvSpPr>
          <p:spPr bwMode="auto">
            <a:xfrm flipV="1">
              <a:off x="44275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511"/>
            <p:cNvSpPr>
              <a:spLocks noChangeArrowheads="1"/>
            </p:cNvSpPr>
            <p:nvPr/>
          </p:nvSpPr>
          <p:spPr bwMode="auto">
            <a:xfrm flipV="1">
              <a:off x="44275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512"/>
            <p:cNvSpPr>
              <a:spLocks noChangeArrowheads="1"/>
            </p:cNvSpPr>
            <p:nvPr/>
          </p:nvSpPr>
          <p:spPr bwMode="auto">
            <a:xfrm flipV="1">
              <a:off x="44275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519"/>
            <p:cNvSpPr>
              <a:spLocks noChangeArrowheads="1"/>
            </p:cNvSpPr>
            <p:nvPr/>
          </p:nvSpPr>
          <p:spPr bwMode="auto">
            <a:xfrm flipV="1">
              <a:off x="47450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520"/>
            <p:cNvSpPr>
              <a:spLocks noChangeArrowheads="1"/>
            </p:cNvSpPr>
            <p:nvPr/>
          </p:nvSpPr>
          <p:spPr bwMode="auto">
            <a:xfrm flipV="1">
              <a:off x="4745038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521"/>
            <p:cNvSpPr>
              <a:spLocks noChangeArrowheads="1"/>
            </p:cNvSpPr>
            <p:nvPr/>
          </p:nvSpPr>
          <p:spPr bwMode="auto">
            <a:xfrm flipV="1">
              <a:off x="47450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522"/>
            <p:cNvSpPr>
              <a:spLocks noChangeArrowheads="1"/>
            </p:cNvSpPr>
            <p:nvPr/>
          </p:nvSpPr>
          <p:spPr bwMode="auto">
            <a:xfrm flipV="1">
              <a:off x="47450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523"/>
            <p:cNvSpPr>
              <a:spLocks noChangeArrowheads="1"/>
            </p:cNvSpPr>
            <p:nvPr/>
          </p:nvSpPr>
          <p:spPr bwMode="auto">
            <a:xfrm flipV="1">
              <a:off x="474503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531"/>
            <p:cNvSpPr>
              <a:spLocks noChangeArrowheads="1"/>
            </p:cNvSpPr>
            <p:nvPr/>
          </p:nvSpPr>
          <p:spPr bwMode="auto">
            <a:xfrm flipV="1">
              <a:off x="50593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532"/>
            <p:cNvSpPr>
              <a:spLocks noChangeArrowheads="1"/>
            </p:cNvSpPr>
            <p:nvPr/>
          </p:nvSpPr>
          <p:spPr bwMode="auto">
            <a:xfrm flipV="1">
              <a:off x="50593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533"/>
            <p:cNvSpPr>
              <a:spLocks noChangeArrowheads="1"/>
            </p:cNvSpPr>
            <p:nvPr/>
          </p:nvSpPr>
          <p:spPr bwMode="auto">
            <a:xfrm flipV="1">
              <a:off x="50593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534"/>
            <p:cNvSpPr>
              <a:spLocks noChangeArrowheads="1"/>
            </p:cNvSpPr>
            <p:nvPr/>
          </p:nvSpPr>
          <p:spPr bwMode="auto">
            <a:xfrm flipV="1">
              <a:off x="50593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541"/>
            <p:cNvSpPr>
              <a:spLocks noChangeArrowheads="1"/>
            </p:cNvSpPr>
            <p:nvPr/>
          </p:nvSpPr>
          <p:spPr bwMode="auto">
            <a:xfrm flipV="1">
              <a:off x="537527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542"/>
            <p:cNvSpPr>
              <a:spLocks noChangeArrowheads="1"/>
            </p:cNvSpPr>
            <p:nvPr/>
          </p:nvSpPr>
          <p:spPr bwMode="auto">
            <a:xfrm flipV="1">
              <a:off x="5375275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543"/>
            <p:cNvSpPr>
              <a:spLocks noChangeArrowheads="1"/>
            </p:cNvSpPr>
            <p:nvPr/>
          </p:nvSpPr>
          <p:spPr bwMode="auto">
            <a:xfrm flipV="1">
              <a:off x="5375275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544"/>
            <p:cNvSpPr>
              <a:spLocks noChangeArrowheads="1"/>
            </p:cNvSpPr>
            <p:nvPr/>
          </p:nvSpPr>
          <p:spPr bwMode="auto">
            <a:xfrm flipV="1">
              <a:off x="5375275" y="5883275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551"/>
            <p:cNvSpPr>
              <a:spLocks noChangeArrowheads="1"/>
            </p:cNvSpPr>
            <p:nvPr/>
          </p:nvSpPr>
          <p:spPr bwMode="auto">
            <a:xfrm flipV="1">
              <a:off x="5692775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552"/>
            <p:cNvSpPr>
              <a:spLocks noChangeArrowheads="1"/>
            </p:cNvSpPr>
            <p:nvPr/>
          </p:nvSpPr>
          <p:spPr bwMode="auto">
            <a:xfrm flipV="1">
              <a:off x="5692775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64"/>
            <p:cNvSpPr>
              <a:spLocks noChangeArrowheads="1"/>
            </p:cNvSpPr>
            <p:nvPr/>
          </p:nvSpPr>
          <p:spPr bwMode="auto">
            <a:xfrm flipV="1">
              <a:off x="60071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565"/>
            <p:cNvSpPr>
              <a:spLocks noChangeArrowheads="1"/>
            </p:cNvSpPr>
            <p:nvPr/>
          </p:nvSpPr>
          <p:spPr bwMode="auto">
            <a:xfrm flipV="1">
              <a:off x="60071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566"/>
            <p:cNvSpPr>
              <a:spLocks noChangeArrowheads="1"/>
            </p:cNvSpPr>
            <p:nvPr/>
          </p:nvSpPr>
          <p:spPr bwMode="auto">
            <a:xfrm flipV="1">
              <a:off x="60071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573"/>
            <p:cNvSpPr>
              <a:spLocks noChangeArrowheads="1"/>
            </p:cNvSpPr>
            <p:nvPr/>
          </p:nvSpPr>
          <p:spPr bwMode="auto">
            <a:xfrm flipV="1">
              <a:off x="63246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74"/>
            <p:cNvSpPr>
              <a:spLocks noChangeArrowheads="1"/>
            </p:cNvSpPr>
            <p:nvPr/>
          </p:nvSpPr>
          <p:spPr bwMode="auto">
            <a:xfrm flipV="1">
              <a:off x="6324600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575"/>
            <p:cNvSpPr>
              <a:spLocks noChangeArrowheads="1"/>
            </p:cNvSpPr>
            <p:nvPr/>
          </p:nvSpPr>
          <p:spPr bwMode="auto">
            <a:xfrm flipV="1">
              <a:off x="63246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82"/>
            <p:cNvSpPr>
              <a:spLocks noChangeArrowheads="1"/>
            </p:cNvSpPr>
            <p:nvPr/>
          </p:nvSpPr>
          <p:spPr bwMode="auto">
            <a:xfrm flipV="1">
              <a:off x="663733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583"/>
            <p:cNvSpPr>
              <a:spLocks noChangeArrowheads="1"/>
            </p:cNvSpPr>
            <p:nvPr/>
          </p:nvSpPr>
          <p:spPr bwMode="auto">
            <a:xfrm flipV="1">
              <a:off x="663733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584"/>
            <p:cNvSpPr>
              <a:spLocks noChangeArrowheads="1"/>
            </p:cNvSpPr>
            <p:nvPr/>
          </p:nvSpPr>
          <p:spPr bwMode="auto">
            <a:xfrm flipV="1">
              <a:off x="663733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585"/>
            <p:cNvSpPr>
              <a:spLocks noChangeArrowheads="1"/>
            </p:cNvSpPr>
            <p:nvPr/>
          </p:nvSpPr>
          <p:spPr bwMode="auto">
            <a:xfrm flipV="1">
              <a:off x="663733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86"/>
            <p:cNvSpPr>
              <a:spLocks noChangeArrowheads="1"/>
            </p:cNvSpPr>
            <p:nvPr/>
          </p:nvSpPr>
          <p:spPr bwMode="auto">
            <a:xfrm flipV="1">
              <a:off x="663733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94"/>
            <p:cNvSpPr>
              <a:spLocks noChangeArrowheads="1"/>
            </p:cNvSpPr>
            <p:nvPr/>
          </p:nvSpPr>
          <p:spPr bwMode="auto">
            <a:xfrm flipV="1">
              <a:off x="69548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595"/>
            <p:cNvSpPr>
              <a:spLocks noChangeArrowheads="1"/>
            </p:cNvSpPr>
            <p:nvPr/>
          </p:nvSpPr>
          <p:spPr bwMode="auto">
            <a:xfrm flipV="1">
              <a:off x="69548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596"/>
            <p:cNvSpPr>
              <a:spLocks noChangeArrowheads="1"/>
            </p:cNvSpPr>
            <p:nvPr/>
          </p:nvSpPr>
          <p:spPr bwMode="auto">
            <a:xfrm flipV="1">
              <a:off x="6954838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97"/>
            <p:cNvSpPr>
              <a:spLocks noChangeArrowheads="1"/>
            </p:cNvSpPr>
            <p:nvPr/>
          </p:nvSpPr>
          <p:spPr bwMode="auto">
            <a:xfrm flipV="1">
              <a:off x="69548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604"/>
            <p:cNvSpPr>
              <a:spLocks noChangeArrowheads="1"/>
            </p:cNvSpPr>
            <p:nvPr/>
          </p:nvSpPr>
          <p:spPr bwMode="auto">
            <a:xfrm flipV="1">
              <a:off x="72691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605"/>
            <p:cNvSpPr>
              <a:spLocks noChangeArrowheads="1"/>
            </p:cNvSpPr>
            <p:nvPr/>
          </p:nvSpPr>
          <p:spPr bwMode="auto">
            <a:xfrm flipV="1">
              <a:off x="72691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606"/>
            <p:cNvSpPr>
              <a:spLocks noChangeArrowheads="1"/>
            </p:cNvSpPr>
            <p:nvPr/>
          </p:nvSpPr>
          <p:spPr bwMode="auto">
            <a:xfrm flipV="1">
              <a:off x="72691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613"/>
            <p:cNvSpPr>
              <a:spLocks noChangeArrowheads="1"/>
            </p:cNvSpPr>
            <p:nvPr/>
          </p:nvSpPr>
          <p:spPr bwMode="auto">
            <a:xfrm flipV="1">
              <a:off x="75866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614"/>
            <p:cNvSpPr>
              <a:spLocks noChangeArrowheads="1"/>
            </p:cNvSpPr>
            <p:nvPr/>
          </p:nvSpPr>
          <p:spPr bwMode="auto">
            <a:xfrm flipV="1">
              <a:off x="75866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615"/>
            <p:cNvSpPr>
              <a:spLocks noChangeArrowheads="1"/>
            </p:cNvSpPr>
            <p:nvPr/>
          </p:nvSpPr>
          <p:spPr bwMode="auto">
            <a:xfrm flipV="1">
              <a:off x="75866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616"/>
            <p:cNvSpPr>
              <a:spLocks noChangeArrowheads="1"/>
            </p:cNvSpPr>
            <p:nvPr/>
          </p:nvSpPr>
          <p:spPr bwMode="auto">
            <a:xfrm flipV="1">
              <a:off x="75866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625"/>
            <p:cNvSpPr>
              <a:spLocks noChangeArrowheads="1"/>
            </p:cNvSpPr>
            <p:nvPr/>
          </p:nvSpPr>
          <p:spPr bwMode="auto">
            <a:xfrm flipV="1">
              <a:off x="790416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626"/>
            <p:cNvSpPr>
              <a:spLocks noChangeArrowheads="1"/>
            </p:cNvSpPr>
            <p:nvPr/>
          </p:nvSpPr>
          <p:spPr bwMode="auto">
            <a:xfrm flipV="1">
              <a:off x="790416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627"/>
            <p:cNvSpPr>
              <a:spLocks noChangeArrowheads="1"/>
            </p:cNvSpPr>
            <p:nvPr/>
          </p:nvSpPr>
          <p:spPr bwMode="auto">
            <a:xfrm flipV="1">
              <a:off x="790416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628"/>
            <p:cNvSpPr>
              <a:spLocks noChangeArrowheads="1"/>
            </p:cNvSpPr>
            <p:nvPr/>
          </p:nvSpPr>
          <p:spPr bwMode="auto">
            <a:xfrm flipV="1">
              <a:off x="790416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635"/>
            <p:cNvSpPr>
              <a:spLocks noChangeArrowheads="1"/>
            </p:cNvSpPr>
            <p:nvPr/>
          </p:nvSpPr>
          <p:spPr bwMode="auto">
            <a:xfrm flipV="1">
              <a:off x="821690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636"/>
            <p:cNvSpPr>
              <a:spLocks noChangeArrowheads="1"/>
            </p:cNvSpPr>
            <p:nvPr/>
          </p:nvSpPr>
          <p:spPr bwMode="auto">
            <a:xfrm flipV="1">
              <a:off x="821690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643"/>
            <p:cNvSpPr>
              <a:spLocks noChangeArrowheads="1"/>
            </p:cNvSpPr>
            <p:nvPr/>
          </p:nvSpPr>
          <p:spPr bwMode="auto">
            <a:xfrm flipV="1">
              <a:off x="85344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644"/>
            <p:cNvSpPr>
              <a:spLocks noChangeArrowheads="1"/>
            </p:cNvSpPr>
            <p:nvPr/>
          </p:nvSpPr>
          <p:spPr bwMode="auto">
            <a:xfrm flipV="1">
              <a:off x="85344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645"/>
            <p:cNvSpPr>
              <a:spLocks noChangeArrowheads="1"/>
            </p:cNvSpPr>
            <p:nvPr/>
          </p:nvSpPr>
          <p:spPr bwMode="auto">
            <a:xfrm flipV="1">
              <a:off x="85344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646"/>
            <p:cNvSpPr>
              <a:spLocks noChangeArrowheads="1"/>
            </p:cNvSpPr>
            <p:nvPr/>
          </p:nvSpPr>
          <p:spPr bwMode="auto">
            <a:xfrm flipV="1">
              <a:off x="85344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653"/>
            <p:cNvSpPr>
              <a:spLocks noChangeArrowheads="1"/>
            </p:cNvSpPr>
            <p:nvPr/>
          </p:nvSpPr>
          <p:spPr bwMode="auto">
            <a:xfrm flipV="1">
              <a:off x="88487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654"/>
            <p:cNvSpPr>
              <a:spLocks noChangeArrowheads="1"/>
            </p:cNvSpPr>
            <p:nvPr/>
          </p:nvSpPr>
          <p:spPr bwMode="auto">
            <a:xfrm flipV="1">
              <a:off x="88487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655"/>
            <p:cNvSpPr>
              <a:spLocks noChangeArrowheads="1"/>
            </p:cNvSpPr>
            <p:nvPr/>
          </p:nvSpPr>
          <p:spPr bwMode="auto">
            <a:xfrm flipV="1">
              <a:off x="88487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656"/>
            <p:cNvSpPr>
              <a:spLocks noChangeArrowheads="1"/>
            </p:cNvSpPr>
            <p:nvPr/>
          </p:nvSpPr>
          <p:spPr bwMode="auto">
            <a:xfrm flipV="1">
              <a:off x="88487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57"/>
            <p:cNvSpPr>
              <a:spLocks noChangeArrowheads="1"/>
            </p:cNvSpPr>
            <p:nvPr/>
          </p:nvSpPr>
          <p:spPr bwMode="auto">
            <a:xfrm flipV="1">
              <a:off x="88487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58"/>
            <p:cNvSpPr>
              <a:spLocks noChangeArrowheads="1"/>
            </p:cNvSpPr>
            <p:nvPr/>
          </p:nvSpPr>
          <p:spPr bwMode="auto">
            <a:xfrm flipV="1">
              <a:off x="88487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659"/>
            <p:cNvSpPr>
              <a:spLocks noChangeArrowheads="1"/>
            </p:cNvSpPr>
            <p:nvPr/>
          </p:nvSpPr>
          <p:spPr bwMode="auto">
            <a:xfrm flipV="1">
              <a:off x="8848725" y="509905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666"/>
            <p:cNvSpPr>
              <a:spLocks noChangeArrowheads="1"/>
            </p:cNvSpPr>
            <p:nvPr/>
          </p:nvSpPr>
          <p:spPr bwMode="auto">
            <a:xfrm flipV="1">
              <a:off x="91662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667"/>
            <p:cNvSpPr>
              <a:spLocks noChangeArrowheads="1"/>
            </p:cNvSpPr>
            <p:nvPr/>
          </p:nvSpPr>
          <p:spPr bwMode="auto">
            <a:xfrm flipV="1">
              <a:off x="91662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668"/>
            <p:cNvSpPr>
              <a:spLocks noChangeArrowheads="1"/>
            </p:cNvSpPr>
            <p:nvPr/>
          </p:nvSpPr>
          <p:spPr bwMode="auto">
            <a:xfrm flipV="1">
              <a:off x="91662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69"/>
            <p:cNvSpPr>
              <a:spLocks noChangeArrowheads="1"/>
            </p:cNvSpPr>
            <p:nvPr/>
          </p:nvSpPr>
          <p:spPr bwMode="auto">
            <a:xfrm flipV="1">
              <a:off x="91662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670"/>
            <p:cNvSpPr>
              <a:spLocks noChangeArrowheads="1"/>
            </p:cNvSpPr>
            <p:nvPr/>
          </p:nvSpPr>
          <p:spPr bwMode="auto">
            <a:xfrm flipV="1">
              <a:off x="91662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71"/>
            <p:cNvSpPr>
              <a:spLocks noChangeArrowheads="1"/>
            </p:cNvSpPr>
            <p:nvPr/>
          </p:nvSpPr>
          <p:spPr bwMode="auto">
            <a:xfrm flipV="1">
              <a:off x="91662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678"/>
            <p:cNvSpPr>
              <a:spLocks noChangeArrowheads="1"/>
            </p:cNvSpPr>
            <p:nvPr/>
          </p:nvSpPr>
          <p:spPr bwMode="auto">
            <a:xfrm flipV="1">
              <a:off x="9482138" y="6665912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679"/>
            <p:cNvSpPr>
              <a:spLocks noChangeArrowheads="1"/>
            </p:cNvSpPr>
            <p:nvPr/>
          </p:nvSpPr>
          <p:spPr bwMode="auto">
            <a:xfrm flipV="1">
              <a:off x="9482138" y="6403975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680"/>
            <p:cNvSpPr>
              <a:spLocks noChangeArrowheads="1"/>
            </p:cNvSpPr>
            <p:nvPr/>
          </p:nvSpPr>
          <p:spPr bwMode="auto">
            <a:xfrm flipV="1">
              <a:off x="9482138" y="61452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681"/>
            <p:cNvSpPr>
              <a:spLocks noChangeArrowheads="1"/>
            </p:cNvSpPr>
            <p:nvPr/>
          </p:nvSpPr>
          <p:spPr bwMode="auto">
            <a:xfrm flipV="1">
              <a:off x="9482138" y="5883275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82"/>
            <p:cNvSpPr>
              <a:spLocks noChangeArrowheads="1"/>
            </p:cNvSpPr>
            <p:nvPr/>
          </p:nvSpPr>
          <p:spPr bwMode="auto">
            <a:xfrm flipV="1">
              <a:off x="9482138" y="5621338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683"/>
            <p:cNvSpPr>
              <a:spLocks noChangeArrowheads="1"/>
            </p:cNvSpPr>
            <p:nvPr/>
          </p:nvSpPr>
          <p:spPr bwMode="auto">
            <a:xfrm flipV="1">
              <a:off x="9482138" y="5360987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84"/>
            <p:cNvSpPr>
              <a:spLocks noChangeArrowheads="1"/>
            </p:cNvSpPr>
            <p:nvPr/>
          </p:nvSpPr>
          <p:spPr bwMode="auto">
            <a:xfrm flipV="1">
              <a:off x="9482138" y="5099050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685"/>
            <p:cNvSpPr>
              <a:spLocks noChangeArrowheads="1"/>
            </p:cNvSpPr>
            <p:nvPr/>
          </p:nvSpPr>
          <p:spPr bwMode="auto">
            <a:xfrm flipV="1">
              <a:off x="9482138" y="48371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692"/>
            <p:cNvSpPr>
              <a:spLocks noChangeArrowheads="1"/>
            </p:cNvSpPr>
            <p:nvPr/>
          </p:nvSpPr>
          <p:spPr bwMode="auto">
            <a:xfrm flipV="1">
              <a:off x="979646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693"/>
            <p:cNvSpPr>
              <a:spLocks noChangeArrowheads="1"/>
            </p:cNvSpPr>
            <p:nvPr/>
          </p:nvSpPr>
          <p:spPr bwMode="auto">
            <a:xfrm flipV="1">
              <a:off x="979646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694"/>
            <p:cNvSpPr>
              <a:spLocks noChangeArrowheads="1"/>
            </p:cNvSpPr>
            <p:nvPr/>
          </p:nvSpPr>
          <p:spPr bwMode="auto">
            <a:xfrm flipV="1">
              <a:off x="9796463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95"/>
            <p:cNvSpPr>
              <a:spLocks noChangeArrowheads="1"/>
            </p:cNvSpPr>
            <p:nvPr/>
          </p:nvSpPr>
          <p:spPr bwMode="auto">
            <a:xfrm flipV="1">
              <a:off x="9796463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702"/>
            <p:cNvSpPr>
              <a:spLocks noChangeArrowheads="1"/>
            </p:cNvSpPr>
            <p:nvPr/>
          </p:nvSpPr>
          <p:spPr bwMode="auto">
            <a:xfrm flipV="1">
              <a:off x="101139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703"/>
            <p:cNvSpPr>
              <a:spLocks noChangeArrowheads="1"/>
            </p:cNvSpPr>
            <p:nvPr/>
          </p:nvSpPr>
          <p:spPr bwMode="auto">
            <a:xfrm flipV="1">
              <a:off x="101139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704"/>
            <p:cNvSpPr>
              <a:spLocks noChangeArrowheads="1"/>
            </p:cNvSpPr>
            <p:nvPr/>
          </p:nvSpPr>
          <p:spPr bwMode="auto">
            <a:xfrm flipV="1">
              <a:off x="101139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705"/>
            <p:cNvSpPr>
              <a:spLocks noChangeArrowheads="1"/>
            </p:cNvSpPr>
            <p:nvPr/>
          </p:nvSpPr>
          <p:spPr bwMode="auto">
            <a:xfrm flipV="1">
              <a:off x="101139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706"/>
            <p:cNvSpPr>
              <a:spLocks noChangeArrowheads="1"/>
            </p:cNvSpPr>
            <p:nvPr/>
          </p:nvSpPr>
          <p:spPr bwMode="auto">
            <a:xfrm flipV="1">
              <a:off x="1011396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713"/>
            <p:cNvSpPr>
              <a:spLocks noChangeArrowheads="1"/>
            </p:cNvSpPr>
            <p:nvPr/>
          </p:nvSpPr>
          <p:spPr bwMode="auto">
            <a:xfrm flipV="1">
              <a:off x="104282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714"/>
            <p:cNvSpPr>
              <a:spLocks noChangeArrowheads="1"/>
            </p:cNvSpPr>
            <p:nvPr/>
          </p:nvSpPr>
          <p:spPr bwMode="auto">
            <a:xfrm flipV="1">
              <a:off x="104282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715"/>
            <p:cNvSpPr>
              <a:spLocks noChangeArrowheads="1"/>
            </p:cNvSpPr>
            <p:nvPr/>
          </p:nvSpPr>
          <p:spPr bwMode="auto">
            <a:xfrm flipV="1">
              <a:off x="104282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716"/>
            <p:cNvSpPr>
              <a:spLocks noChangeArrowheads="1"/>
            </p:cNvSpPr>
            <p:nvPr/>
          </p:nvSpPr>
          <p:spPr bwMode="auto">
            <a:xfrm flipV="1">
              <a:off x="104282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717"/>
            <p:cNvSpPr>
              <a:spLocks noChangeArrowheads="1"/>
            </p:cNvSpPr>
            <p:nvPr/>
          </p:nvSpPr>
          <p:spPr bwMode="auto">
            <a:xfrm flipV="1">
              <a:off x="10428288" y="562133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718"/>
            <p:cNvSpPr>
              <a:spLocks noChangeArrowheads="1"/>
            </p:cNvSpPr>
            <p:nvPr/>
          </p:nvSpPr>
          <p:spPr bwMode="auto">
            <a:xfrm flipV="1">
              <a:off x="104282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719"/>
            <p:cNvSpPr>
              <a:spLocks noChangeArrowheads="1"/>
            </p:cNvSpPr>
            <p:nvPr/>
          </p:nvSpPr>
          <p:spPr bwMode="auto">
            <a:xfrm flipV="1">
              <a:off x="104282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720"/>
            <p:cNvSpPr>
              <a:spLocks noChangeArrowheads="1"/>
            </p:cNvSpPr>
            <p:nvPr/>
          </p:nvSpPr>
          <p:spPr bwMode="auto">
            <a:xfrm flipV="1">
              <a:off x="10428288" y="48371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727"/>
            <p:cNvSpPr>
              <a:spLocks noChangeArrowheads="1"/>
            </p:cNvSpPr>
            <p:nvPr/>
          </p:nvSpPr>
          <p:spPr bwMode="auto">
            <a:xfrm flipV="1">
              <a:off x="107457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728"/>
            <p:cNvSpPr>
              <a:spLocks noChangeArrowheads="1"/>
            </p:cNvSpPr>
            <p:nvPr/>
          </p:nvSpPr>
          <p:spPr bwMode="auto">
            <a:xfrm flipV="1">
              <a:off x="107457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729"/>
            <p:cNvSpPr>
              <a:spLocks noChangeArrowheads="1"/>
            </p:cNvSpPr>
            <p:nvPr/>
          </p:nvSpPr>
          <p:spPr bwMode="auto">
            <a:xfrm flipV="1">
              <a:off x="107457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730"/>
            <p:cNvSpPr>
              <a:spLocks noChangeArrowheads="1"/>
            </p:cNvSpPr>
            <p:nvPr/>
          </p:nvSpPr>
          <p:spPr bwMode="auto">
            <a:xfrm flipV="1">
              <a:off x="107457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731"/>
            <p:cNvSpPr>
              <a:spLocks noChangeArrowheads="1"/>
            </p:cNvSpPr>
            <p:nvPr/>
          </p:nvSpPr>
          <p:spPr bwMode="auto">
            <a:xfrm flipV="1">
              <a:off x="1074578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732"/>
            <p:cNvSpPr>
              <a:spLocks noChangeArrowheads="1"/>
            </p:cNvSpPr>
            <p:nvPr/>
          </p:nvSpPr>
          <p:spPr bwMode="auto">
            <a:xfrm flipV="1">
              <a:off x="107457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733"/>
            <p:cNvSpPr>
              <a:spLocks noChangeArrowheads="1"/>
            </p:cNvSpPr>
            <p:nvPr/>
          </p:nvSpPr>
          <p:spPr bwMode="auto">
            <a:xfrm flipV="1">
              <a:off x="107457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740"/>
            <p:cNvSpPr>
              <a:spLocks noChangeArrowheads="1"/>
            </p:cNvSpPr>
            <p:nvPr/>
          </p:nvSpPr>
          <p:spPr bwMode="auto">
            <a:xfrm flipV="1">
              <a:off x="1105852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47"/>
            <p:cNvSpPr>
              <a:spLocks noChangeArrowheads="1"/>
            </p:cNvSpPr>
            <p:nvPr/>
          </p:nvSpPr>
          <p:spPr bwMode="auto">
            <a:xfrm flipV="1">
              <a:off x="113760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48"/>
            <p:cNvSpPr>
              <a:spLocks noChangeArrowheads="1"/>
            </p:cNvSpPr>
            <p:nvPr/>
          </p:nvSpPr>
          <p:spPr bwMode="auto">
            <a:xfrm flipV="1">
              <a:off x="113760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49"/>
            <p:cNvSpPr>
              <a:spLocks noChangeArrowheads="1"/>
            </p:cNvSpPr>
            <p:nvPr/>
          </p:nvSpPr>
          <p:spPr bwMode="auto">
            <a:xfrm flipV="1">
              <a:off x="113760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57"/>
            <p:cNvSpPr>
              <a:spLocks noChangeArrowheads="1"/>
            </p:cNvSpPr>
            <p:nvPr/>
          </p:nvSpPr>
          <p:spPr bwMode="auto">
            <a:xfrm flipV="1">
              <a:off x="116935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58"/>
            <p:cNvSpPr>
              <a:spLocks noChangeArrowheads="1"/>
            </p:cNvSpPr>
            <p:nvPr/>
          </p:nvSpPr>
          <p:spPr bwMode="auto">
            <a:xfrm flipV="1">
              <a:off x="11693525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59"/>
            <p:cNvSpPr>
              <a:spLocks noChangeArrowheads="1"/>
            </p:cNvSpPr>
            <p:nvPr/>
          </p:nvSpPr>
          <p:spPr bwMode="auto">
            <a:xfrm flipV="1">
              <a:off x="116935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60"/>
            <p:cNvSpPr>
              <a:spLocks noChangeArrowheads="1"/>
            </p:cNvSpPr>
            <p:nvPr/>
          </p:nvSpPr>
          <p:spPr bwMode="auto">
            <a:xfrm flipV="1">
              <a:off x="116935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67"/>
            <p:cNvSpPr>
              <a:spLocks noChangeArrowheads="1"/>
            </p:cNvSpPr>
            <p:nvPr/>
          </p:nvSpPr>
          <p:spPr bwMode="auto">
            <a:xfrm flipV="1">
              <a:off x="120078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74" name="Group 354"/>
          <p:cNvGrpSpPr/>
          <p:nvPr/>
        </p:nvGrpSpPr>
        <p:grpSpPr>
          <a:xfrm>
            <a:off x="10886" y="-440"/>
            <a:ext cx="9144000" cy="1515665"/>
            <a:chOff x="14514" y="-3401"/>
            <a:chExt cx="12192000" cy="2020887"/>
          </a:xfrm>
        </p:grpSpPr>
        <p:sp>
          <p:nvSpPr>
            <p:cNvPr id="175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362"/>
            <p:cNvSpPr>
              <a:spLocks noChangeArrowheads="1"/>
            </p:cNvSpPr>
            <p:nvPr/>
          </p:nvSpPr>
          <p:spPr bwMode="auto">
            <a:xfrm rot="10800000" flipV="1">
              <a:off x="120160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408"/>
            <p:cNvSpPr>
              <a:spLocks noChangeArrowheads="1"/>
            </p:cNvSpPr>
            <p:nvPr/>
          </p:nvSpPr>
          <p:spPr bwMode="auto">
            <a:xfrm rot="10800000" flipV="1">
              <a:off x="107539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448"/>
            <p:cNvSpPr>
              <a:spLocks noChangeArrowheads="1"/>
            </p:cNvSpPr>
            <p:nvPr/>
          </p:nvSpPr>
          <p:spPr bwMode="auto">
            <a:xfrm rot="10800000" flipV="1">
              <a:off x="94887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470"/>
            <p:cNvSpPr>
              <a:spLocks noChangeArrowheads="1"/>
            </p:cNvSpPr>
            <p:nvPr/>
          </p:nvSpPr>
          <p:spPr bwMode="auto">
            <a:xfrm rot="10800000" flipV="1">
              <a:off x="88568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482"/>
            <p:cNvSpPr>
              <a:spLocks noChangeArrowheads="1"/>
            </p:cNvSpPr>
            <p:nvPr/>
          </p:nvSpPr>
          <p:spPr bwMode="auto">
            <a:xfrm rot="10800000" flipV="1">
              <a:off x="854256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501"/>
            <p:cNvSpPr>
              <a:spLocks noChangeArrowheads="1"/>
            </p:cNvSpPr>
            <p:nvPr/>
          </p:nvSpPr>
          <p:spPr bwMode="auto">
            <a:xfrm rot="10800000" flipV="1">
              <a:off x="79123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533"/>
            <p:cNvSpPr>
              <a:spLocks noChangeArrowheads="1"/>
            </p:cNvSpPr>
            <p:nvPr/>
          </p:nvSpPr>
          <p:spPr bwMode="auto">
            <a:xfrm rot="10800000" flipV="1">
              <a:off x="69630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551"/>
            <p:cNvSpPr>
              <a:spLocks noChangeArrowheads="1"/>
            </p:cNvSpPr>
            <p:nvPr/>
          </p:nvSpPr>
          <p:spPr bwMode="auto">
            <a:xfrm rot="10800000" flipV="1">
              <a:off x="6332764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75"/>
            <p:cNvSpPr>
              <a:spLocks noChangeArrowheads="1"/>
            </p:cNvSpPr>
            <p:nvPr/>
          </p:nvSpPr>
          <p:spPr bwMode="auto">
            <a:xfrm rot="10800000" flipV="1">
              <a:off x="56977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95"/>
            <p:cNvSpPr>
              <a:spLocks noChangeArrowheads="1"/>
            </p:cNvSpPr>
            <p:nvPr/>
          </p:nvSpPr>
          <p:spPr bwMode="auto">
            <a:xfrm rot="10800000" flipV="1">
              <a:off x="50675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613"/>
            <p:cNvSpPr>
              <a:spLocks noChangeArrowheads="1"/>
            </p:cNvSpPr>
            <p:nvPr/>
          </p:nvSpPr>
          <p:spPr bwMode="auto">
            <a:xfrm rot="10800000" flipV="1">
              <a:off x="44357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627"/>
            <p:cNvSpPr>
              <a:spLocks noChangeArrowheads="1"/>
            </p:cNvSpPr>
            <p:nvPr/>
          </p:nvSpPr>
          <p:spPr bwMode="auto">
            <a:xfrm rot="10800000" flipV="1">
              <a:off x="412137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43"/>
            <p:cNvSpPr>
              <a:spLocks noChangeArrowheads="1"/>
            </p:cNvSpPr>
            <p:nvPr/>
          </p:nvSpPr>
          <p:spPr bwMode="auto">
            <a:xfrm rot="10800000" flipV="1">
              <a:off x="34879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58"/>
            <p:cNvSpPr>
              <a:spLocks noChangeArrowheads="1"/>
            </p:cNvSpPr>
            <p:nvPr/>
          </p:nvSpPr>
          <p:spPr bwMode="auto">
            <a:xfrm rot="10800000" flipV="1">
              <a:off x="31736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69"/>
            <p:cNvSpPr>
              <a:spLocks noChangeArrowheads="1"/>
            </p:cNvSpPr>
            <p:nvPr/>
          </p:nvSpPr>
          <p:spPr bwMode="auto">
            <a:xfrm rot="10800000" flipV="1">
              <a:off x="28561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83"/>
            <p:cNvSpPr>
              <a:spLocks noChangeArrowheads="1"/>
            </p:cNvSpPr>
            <p:nvPr/>
          </p:nvSpPr>
          <p:spPr bwMode="auto">
            <a:xfrm rot="10800000" flipV="1">
              <a:off x="2541813" y="1301524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704"/>
            <p:cNvSpPr>
              <a:spLocks noChangeArrowheads="1"/>
            </p:cNvSpPr>
            <p:nvPr/>
          </p:nvSpPr>
          <p:spPr bwMode="auto">
            <a:xfrm rot="10800000" flipV="1">
              <a:off x="19084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720"/>
            <p:cNvSpPr>
              <a:spLocks noChangeArrowheads="1"/>
            </p:cNvSpPr>
            <p:nvPr/>
          </p:nvSpPr>
          <p:spPr bwMode="auto">
            <a:xfrm rot="10800000" flipV="1">
              <a:off x="1594076" y="18269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732"/>
            <p:cNvSpPr>
              <a:spLocks noChangeArrowheads="1"/>
            </p:cNvSpPr>
            <p:nvPr/>
          </p:nvSpPr>
          <p:spPr bwMode="auto">
            <a:xfrm rot="10800000" flipV="1">
              <a:off x="1276576" y="1301524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757"/>
            <p:cNvSpPr>
              <a:spLocks noChangeArrowheads="1"/>
            </p:cNvSpPr>
            <p:nvPr/>
          </p:nvSpPr>
          <p:spPr bwMode="auto">
            <a:xfrm rot="10800000" flipV="1">
              <a:off x="3288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59"/>
            <p:cNvSpPr>
              <a:spLocks noChangeArrowheads="1"/>
            </p:cNvSpPr>
            <p:nvPr/>
          </p:nvSpPr>
          <p:spPr bwMode="auto">
            <a:xfrm rot="10800000" flipV="1">
              <a:off x="328839" y="51888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31376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/>
          <p:cNvGrpSpPr/>
          <p:nvPr/>
        </p:nvGrpSpPr>
        <p:grpSpPr>
          <a:xfrm>
            <a:off x="0" y="2112"/>
            <a:ext cx="9144000" cy="2690813"/>
            <a:chOff x="0" y="0"/>
            <a:chExt cx="12192000" cy="3587750"/>
          </a:xfrm>
          <a:solidFill>
            <a:schemeClr val="bg1">
              <a:alpha val="10000"/>
            </a:schemeClr>
          </a:solidFill>
        </p:grpSpPr>
        <p:sp>
          <p:nvSpPr>
            <p:cNvPr id="4" name="Rectangle 355"/>
            <p:cNvSpPr>
              <a:spLocks noChangeArrowheads="1"/>
            </p:cNvSpPr>
            <p:nvPr/>
          </p:nvSpPr>
          <p:spPr bwMode="auto">
            <a:xfrm>
              <a:off x="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" name="Rectangle 356"/>
            <p:cNvSpPr>
              <a:spLocks noChangeArrowheads="1"/>
            </p:cNvSpPr>
            <p:nvPr/>
          </p:nvSpPr>
          <p:spPr bwMode="auto">
            <a:xfrm>
              <a:off x="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57"/>
            <p:cNvSpPr>
              <a:spLocks noChangeArrowheads="1"/>
            </p:cNvSpPr>
            <p:nvPr/>
          </p:nvSpPr>
          <p:spPr bwMode="auto">
            <a:xfrm>
              <a:off x="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358"/>
            <p:cNvSpPr>
              <a:spLocks noChangeArrowheads="1"/>
            </p:cNvSpPr>
            <p:nvPr/>
          </p:nvSpPr>
          <p:spPr bwMode="auto">
            <a:xfrm>
              <a:off x="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9"/>
            <p:cNvSpPr>
              <a:spLocks noChangeArrowheads="1"/>
            </p:cNvSpPr>
            <p:nvPr/>
          </p:nvSpPr>
          <p:spPr bwMode="auto">
            <a:xfrm>
              <a:off x="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Rectangle 360"/>
            <p:cNvSpPr>
              <a:spLocks noChangeArrowheads="1"/>
            </p:cNvSpPr>
            <p:nvPr/>
          </p:nvSpPr>
          <p:spPr bwMode="auto">
            <a:xfrm>
              <a:off x="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1"/>
            <p:cNvSpPr>
              <a:spLocks noChangeArrowheads="1"/>
            </p:cNvSpPr>
            <p:nvPr/>
          </p:nvSpPr>
          <p:spPr bwMode="auto">
            <a:xfrm>
              <a:off x="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2"/>
            <p:cNvSpPr>
              <a:spLocks noChangeArrowheads="1"/>
            </p:cNvSpPr>
            <p:nvPr/>
          </p:nvSpPr>
          <p:spPr bwMode="auto">
            <a:xfrm>
              <a:off x="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363"/>
            <p:cNvSpPr>
              <a:spLocks noChangeArrowheads="1"/>
            </p:cNvSpPr>
            <p:nvPr/>
          </p:nvSpPr>
          <p:spPr bwMode="auto">
            <a:xfrm>
              <a:off x="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64"/>
            <p:cNvSpPr>
              <a:spLocks noChangeArrowheads="1"/>
            </p:cNvSpPr>
            <p:nvPr/>
          </p:nvSpPr>
          <p:spPr bwMode="auto">
            <a:xfrm>
              <a:off x="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65"/>
            <p:cNvSpPr>
              <a:spLocks noChangeArrowheads="1"/>
            </p:cNvSpPr>
            <p:nvPr/>
          </p:nvSpPr>
          <p:spPr bwMode="auto">
            <a:xfrm>
              <a:off x="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66"/>
            <p:cNvSpPr>
              <a:spLocks noChangeArrowheads="1"/>
            </p:cNvSpPr>
            <p:nvPr/>
          </p:nvSpPr>
          <p:spPr bwMode="auto">
            <a:xfrm>
              <a:off x="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7"/>
            <p:cNvSpPr>
              <a:spLocks noChangeArrowheads="1"/>
            </p:cNvSpPr>
            <p:nvPr/>
          </p:nvSpPr>
          <p:spPr bwMode="auto">
            <a:xfrm>
              <a:off x="317500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8"/>
            <p:cNvSpPr>
              <a:spLocks noChangeArrowheads="1"/>
            </p:cNvSpPr>
            <p:nvPr/>
          </p:nvSpPr>
          <p:spPr bwMode="auto">
            <a:xfrm>
              <a:off x="317500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9"/>
            <p:cNvSpPr>
              <a:spLocks noChangeArrowheads="1"/>
            </p:cNvSpPr>
            <p:nvPr/>
          </p:nvSpPr>
          <p:spPr bwMode="auto">
            <a:xfrm>
              <a:off x="317500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70"/>
            <p:cNvSpPr>
              <a:spLocks noChangeArrowheads="1"/>
            </p:cNvSpPr>
            <p:nvPr/>
          </p:nvSpPr>
          <p:spPr bwMode="auto">
            <a:xfrm>
              <a:off x="317500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71"/>
            <p:cNvSpPr>
              <a:spLocks noChangeArrowheads="1"/>
            </p:cNvSpPr>
            <p:nvPr/>
          </p:nvSpPr>
          <p:spPr bwMode="auto">
            <a:xfrm>
              <a:off x="317500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2"/>
            <p:cNvSpPr>
              <a:spLocks noChangeArrowheads="1"/>
            </p:cNvSpPr>
            <p:nvPr/>
          </p:nvSpPr>
          <p:spPr bwMode="auto">
            <a:xfrm>
              <a:off x="317500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3"/>
            <p:cNvSpPr>
              <a:spLocks noChangeArrowheads="1"/>
            </p:cNvSpPr>
            <p:nvPr/>
          </p:nvSpPr>
          <p:spPr bwMode="auto">
            <a:xfrm>
              <a:off x="317500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74"/>
            <p:cNvSpPr>
              <a:spLocks noChangeArrowheads="1"/>
            </p:cNvSpPr>
            <p:nvPr/>
          </p:nvSpPr>
          <p:spPr bwMode="auto">
            <a:xfrm>
              <a:off x="317500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75"/>
            <p:cNvSpPr>
              <a:spLocks noChangeArrowheads="1"/>
            </p:cNvSpPr>
            <p:nvPr/>
          </p:nvSpPr>
          <p:spPr bwMode="auto">
            <a:xfrm>
              <a:off x="6318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76"/>
            <p:cNvSpPr>
              <a:spLocks noChangeArrowheads="1"/>
            </p:cNvSpPr>
            <p:nvPr/>
          </p:nvSpPr>
          <p:spPr bwMode="auto">
            <a:xfrm>
              <a:off x="6318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7"/>
            <p:cNvSpPr>
              <a:spLocks noChangeArrowheads="1"/>
            </p:cNvSpPr>
            <p:nvPr/>
          </p:nvSpPr>
          <p:spPr bwMode="auto">
            <a:xfrm>
              <a:off x="6318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78"/>
            <p:cNvSpPr>
              <a:spLocks noChangeArrowheads="1"/>
            </p:cNvSpPr>
            <p:nvPr/>
          </p:nvSpPr>
          <p:spPr bwMode="auto">
            <a:xfrm>
              <a:off x="6318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79"/>
            <p:cNvSpPr>
              <a:spLocks noChangeArrowheads="1"/>
            </p:cNvSpPr>
            <p:nvPr/>
          </p:nvSpPr>
          <p:spPr bwMode="auto">
            <a:xfrm>
              <a:off x="6318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80"/>
            <p:cNvSpPr>
              <a:spLocks noChangeArrowheads="1"/>
            </p:cNvSpPr>
            <p:nvPr/>
          </p:nvSpPr>
          <p:spPr bwMode="auto">
            <a:xfrm>
              <a:off x="6318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81"/>
            <p:cNvSpPr>
              <a:spLocks noChangeArrowheads="1"/>
            </p:cNvSpPr>
            <p:nvPr/>
          </p:nvSpPr>
          <p:spPr bwMode="auto">
            <a:xfrm>
              <a:off x="6318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82"/>
            <p:cNvSpPr>
              <a:spLocks noChangeArrowheads="1"/>
            </p:cNvSpPr>
            <p:nvPr/>
          </p:nvSpPr>
          <p:spPr bwMode="auto">
            <a:xfrm>
              <a:off x="6318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83"/>
            <p:cNvSpPr>
              <a:spLocks noChangeArrowheads="1"/>
            </p:cNvSpPr>
            <p:nvPr/>
          </p:nvSpPr>
          <p:spPr bwMode="auto">
            <a:xfrm>
              <a:off x="6318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84"/>
            <p:cNvSpPr>
              <a:spLocks noChangeArrowheads="1"/>
            </p:cNvSpPr>
            <p:nvPr/>
          </p:nvSpPr>
          <p:spPr bwMode="auto">
            <a:xfrm>
              <a:off x="6318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85"/>
            <p:cNvSpPr>
              <a:spLocks noChangeArrowheads="1"/>
            </p:cNvSpPr>
            <p:nvPr/>
          </p:nvSpPr>
          <p:spPr bwMode="auto">
            <a:xfrm>
              <a:off x="6318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86"/>
            <p:cNvSpPr>
              <a:spLocks noChangeArrowheads="1"/>
            </p:cNvSpPr>
            <p:nvPr/>
          </p:nvSpPr>
          <p:spPr bwMode="auto">
            <a:xfrm>
              <a:off x="94773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7"/>
            <p:cNvSpPr>
              <a:spLocks noChangeArrowheads="1"/>
            </p:cNvSpPr>
            <p:nvPr/>
          </p:nvSpPr>
          <p:spPr bwMode="auto">
            <a:xfrm>
              <a:off x="94773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88"/>
            <p:cNvSpPr>
              <a:spLocks noChangeArrowheads="1"/>
            </p:cNvSpPr>
            <p:nvPr/>
          </p:nvSpPr>
          <p:spPr bwMode="auto">
            <a:xfrm>
              <a:off x="94773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9"/>
            <p:cNvSpPr>
              <a:spLocks noChangeArrowheads="1"/>
            </p:cNvSpPr>
            <p:nvPr/>
          </p:nvSpPr>
          <p:spPr bwMode="auto">
            <a:xfrm>
              <a:off x="94773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90"/>
            <p:cNvSpPr>
              <a:spLocks noChangeArrowheads="1"/>
            </p:cNvSpPr>
            <p:nvPr/>
          </p:nvSpPr>
          <p:spPr bwMode="auto">
            <a:xfrm>
              <a:off x="94773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91"/>
            <p:cNvSpPr>
              <a:spLocks noChangeArrowheads="1"/>
            </p:cNvSpPr>
            <p:nvPr/>
          </p:nvSpPr>
          <p:spPr bwMode="auto">
            <a:xfrm>
              <a:off x="94773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92"/>
            <p:cNvSpPr>
              <a:spLocks noChangeArrowheads="1"/>
            </p:cNvSpPr>
            <p:nvPr/>
          </p:nvSpPr>
          <p:spPr bwMode="auto">
            <a:xfrm>
              <a:off x="94773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93"/>
            <p:cNvSpPr>
              <a:spLocks noChangeArrowheads="1"/>
            </p:cNvSpPr>
            <p:nvPr/>
          </p:nvSpPr>
          <p:spPr bwMode="auto">
            <a:xfrm>
              <a:off x="94773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94"/>
            <p:cNvSpPr>
              <a:spLocks noChangeArrowheads="1"/>
            </p:cNvSpPr>
            <p:nvPr/>
          </p:nvSpPr>
          <p:spPr bwMode="auto">
            <a:xfrm>
              <a:off x="94773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95"/>
            <p:cNvSpPr>
              <a:spLocks noChangeArrowheads="1"/>
            </p:cNvSpPr>
            <p:nvPr/>
          </p:nvSpPr>
          <p:spPr bwMode="auto">
            <a:xfrm>
              <a:off x="947738" y="2351088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96"/>
            <p:cNvSpPr>
              <a:spLocks noChangeArrowheads="1"/>
            </p:cNvSpPr>
            <p:nvPr/>
          </p:nvSpPr>
          <p:spPr bwMode="auto">
            <a:xfrm>
              <a:off x="94773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97"/>
            <p:cNvSpPr>
              <a:spLocks noChangeArrowheads="1"/>
            </p:cNvSpPr>
            <p:nvPr/>
          </p:nvSpPr>
          <p:spPr bwMode="auto">
            <a:xfrm>
              <a:off x="947738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398"/>
            <p:cNvSpPr>
              <a:spLocks noChangeArrowheads="1"/>
            </p:cNvSpPr>
            <p:nvPr/>
          </p:nvSpPr>
          <p:spPr bwMode="auto">
            <a:xfrm>
              <a:off x="947738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399"/>
            <p:cNvSpPr>
              <a:spLocks noChangeArrowheads="1"/>
            </p:cNvSpPr>
            <p:nvPr/>
          </p:nvSpPr>
          <p:spPr bwMode="auto">
            <a:xfrm>
              <a:off x="947738" y="33972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00"/>
            <p:cNvSpPr>
              <a:spLocks noChangeArrowheads="1"/>
            </p:cNvSpPr>
            <p:nvPr/>
          </p:nvSpPr>
          <p:spPr bwMode="auto">
            <a:xfrm>
              <a:off x="12620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01"/>
            <p:cNvSpPr>
              <a:spLocks noChangeArrowheads="1"/>
            </p:cNvSpPr>
            <p:nvPr/>
          </p:nvSpPr>
          <p:spPr bwMode="auto">
            <a:xfrm>
              <a:off x="12620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02"/>
            <p:cNvSpPr>
              <a:spLocks noChangeArrowheads="1"/>
            </p:cNvSpPr>
            <p:nvPr/>
          </p:nvSpPr>
          <p:spPr bwMode="auto">
            <a:xfrm>
              <a:off x="12620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03"/>
            <p:cNvSpPr>
              <a:spLocks noChangeArrowheads="1"/>
            </p:cNvSpPr>
            <p:nvPr/>
          </p:nvSpPr>
          <p:spPr bwMode="auto">
            <a:xfrm>
              <a:off x="12620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04"/>
            <p:cNvSpPr>
              <a:spLocks noChangeArrowheads="1"/>
            </p:cNvSpPr>
            <p:nvPr/>
          </p:nvSpPr>
          <p:spPr bwMode="auto">
            <a:xfrm>
              <a:off x="12620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05"/>
            <p:cNvSpPr>
              <a:spLocks noChangeArrowheads="1"/>
            </p:cNvSpPr>
            <p:nvPr/>
          </p:nvSpPr>
          <p:spPr bwMode="auto">
            <a:xfrm>
              <a:off x="12620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06"/>
            <p:cNvSpPr>
              <a:spLocks noChangeArrowheads="1"/>
            </p:cNvSpPr>
            <p:nvPr/>
          </p:nvSpPr>
          <p:spPr bwMode="auto">
            <a:xfrm>
              <a:off x="12620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07"/>
            <p:cNvSpPr>
              <a:spLocks noChangeArrowheads="1"/>
            </p:cNvSpPr>
            <p:nvPr/>
          </p:nvSpPr>
          <p:spPr bwMode="auto">
            <a:xfrm>
              <a:off x="12620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08"/>
            <p:cNvSpPr>
              <a:spLocks noChangeArrowheads="1"/>
            </p:cNvSpPr>
            <p:nvPr/>
          </p:nvSpPr>
          <p:spPr bwMode="auto">
            <a:xfrm>
              <a:off x="12620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09"/>
            <p:cNvSpPr>
              <a:spLocks noChangeArrowheads="1"/>
            </p:cNvSpPr>
            <p:nvPr/>
          </p:nvSpPr>
          <p:spPr bwMode="auto">
            <a:xfrm>
              <a:off x="12620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10"/>
            <p:cNvSpPr>
              <a:spLocks noChangeArrowheads="1"/>
            </p:cNvSpPr>
            <p:nvPr/>
          </p:nvSpPr>
          <p:spPr bwMode="auto">
            <a:xfrm>
              <a:off x="15795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11"/>
            <p:cNvSpPr>
              <a:spLocks noChangeArrowheads="1"/>
            </p:cNvSpPr>
            <p:nvPr/>
          </p:nvSpPr>
          <p:spPr bwMode="auto">
            <a:xfrm>
              <a:off x="15795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12"/>
            <p:cNvSpPr>
              <a:spLocks noChangeArrowheads="1"/>
            </p:cNvSpPr>
            <p:nvPr/>
          </p:nvSpPr>
          <p:spPr bwMode="auto">
            <a:xfrm>
              <a:off x="15795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13"/>
            <p:cNvSpPr>
              <a:spLocks noChangeArrowheads="1"/>
            </p:cNvSpPr>
            <p:nvPr/>
          </p:nvSpPr>
          <p:spPr bwMode="auto">
            <a:xfrm>
              <a:off x="15795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14"/>
            <p:cNvSpPr>
              <a:spLocks noChangeArrowheads="1"/>
            </p:cNvSpPr>
            <p:nvPr/>
          </p:nvSpPr>
          <p:spPr bwMode="auto">
            <a:xfrm>
              <a:off x="15795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15"/>
            <p:cNvSpPr>
              <a:spLocks noChangeArrowheads="1"/>
            </p:cNvSpPr>
            <p:nvPr/>
          </p:nvSpPr>
          <p:spPr bwMode="auto">
            <a:xfrm>
              <a:off x="15795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16"/>
            <p:cNvSpPr>
              <a:spLocks noChangeArrowheads="1"/>
            </p:cNvSpPr>
            <p:nvPr/>
          </p:nvSpPr>
          <p:spPr bwMode="auto">
            <a:xfrm>
              <a:off x="15795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17"/>
            <p:cNvSpPr>
              <a:spLocks noChangeArrowheads="1"/>
            </p:cNvSpPr>
            <p:nvPr/>
          </p:nvSpPr>
          <p:spPr bwMode="auto">
            <a:xfrm>
              <a:off x="15795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18"/>
            <p:cNvSpPr>
              <a:spLocks noChangeArrowheads="1"/>
            </p:cNvSpPr>
            <p:nvPr/>
          </p:nvSpPr>
          <p:spPr bwMode="auto">
            <a:xfrm>
              <a:off x="15795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19"/>
            <p:cNvSpPr>
              <a:spLocks noChangeArrowheads="1"/>
            </p:cNvSpPr>
            <p:nvPr/>
          </p:nvSpPr>
          <p:spPr bwMode="auto">
            <a:xfrm>
              <a:off x="15795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20"/>
            <p:cNvSpPr>
              <a:spLocks noChangeArrowheads="1"/>
            </p:cNvSpPr>
            <p:nvPr/>
          </p:nvSpPr>
          <p:spPr bwMode="auto">
            <a:xfrm>
              <a:off x="157956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21"/>
            <p:cNvSpPr>
              <a:spLocks noChangeArrowheads="1"/>
            </p:cNvSpPr>
            <p:nvPr/>
          </p:nvSpPr>
          <p:spPr bwMode="auto">
            <a:xfrm>
              <a:off x="18970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22"/>
            <p:cNvSpPr>
              <a:spLocks noChangeArrowheads="1"/>
            </p:cNvSpPr>
            <p:nvPr/>
          </p:nvSpPr>
          <p:spPr bwMode="auto">
            <a:xfrm>
              <a:off x="18970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23"/>
            <p:cNvSpPr>
              <a:spLocks noChangeArrowheads="1"/>
            </p:cNvSpPr>
            <p:nvPr/>
          </p:nvSpPr>
          <p:spPr bwMode="auto">
            <a:xfrm>
              <a:off x="18970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24"/>
            <p:cNvSpPr>
              <a:spLocks noChangeArrowheads="1"/>
            </p:cNvSpPr>
            <p:nvPr/>
          </p:nvSpPr>
          <p:spPr bwMode="auto">
            <a:xfrm>
              <a:off x="18970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25"/>
            <p:cNvSpPr>
              <a:spLocks noChangeArrowheads="1"/>
            </p:cNvSpPr>
            <p:nvPr/>
          </p:nvSpPr>
          <p:spPr bwMode="auto">
            <a:xfrm>
              <a:off x="18970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26"/>
            <p:cNvSpPr>
              <a:spLocks noChangeArrowheads="1"/>
            </p:cNvSpPr>
            <p:nvPr/>
          </p:nvSpPr>
          <p:spPr bwMode="auto">
            <a:xfrm>
              <a:off x="18970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427"/>
            <p:cNvSpPr>
              <a:spLocks noChangeArrowheads="1"/>
            </p:cNvSpPr>
            <p:nvPr/>
          </p:nvSpPr>
          <p:spPr bwMode="auto">
            <a:xfrm>
              <a:off x="18970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28"/>
            <p:cNvSpPr>
              <a:spLocks noChangeArrowheads="1"/>
            </p:cNvSpPr>
            <p:nvPr/>
          </p:nvSpPr>
          <p:spPr bwMode="auto">
            <a:xfrm>
              <a:off x="18970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429"/>
            <p:cNvSpPr>
              <a:spLocks noChangeArrowheads="1"/>
            </p:cNvSpPr>
            <p:nvPr/>
          </p:nvSpPr>
          <p:spPr bwMode="auto">
            <a:xfrm>
              <a:off x="220980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430"/>
            <p:cNvSpPr>
              <a:spLocks noChangeArrowheads="1"/>
            </p:cNvSpPr>
            <p:nvPr/>
          </p:nvSpPr>
          <p:spPr bwMode="auto">
            <a:xfrm>
              <a:off x="220980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31"/>
            <p:cNvSpPr>
              <a:spLocks noChangeArrowheads="1"/>
            </p:cNvSpPr>
            <p:nvPr/>
          </p:nvSpPr>
          <p:spPr bwMode="auto">
            <a:xfrm>
              <a:off x="220980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32"/>
            <p:cNvSpPr>
              <a:spLocks noChangeArrowheads="1"/>
            </p:cNvSpPr>
            <p:nvPr/>
          </p:nvSpPr>
          <p:spPr bwMode="auto">
            <a:xfrm>
              <a:off x="220980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33"/>
            <p:cNvSpPr>
              <a:spLocks noChangeArrowheads="1"/>
            </p:cNvSpPr>
            <p:nvPr/>
          </p:nvSpPr>
          <p:spPr bwMode="auto">
            <a:xfrm>
              <a:off x="220980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34"/>
            <p:cNvSpPr>
              <a:spLocks noChangeArrowheads="1"/>
            </p:cNvSpPr>
            <p:nvPr/>
          </p:nvSpPr>
          <p:spPr bwMode="auto">
            <a:xfrm>
              <a:off x="220980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35"/>
            <p:cNvSpPr>
              <a:spLocks noChangeArrowheads="1"/>
            </p:cNvSpPr>
            <p:nvPr/>
          </p:nvSpPr>
          <p:spPr bwMode="auto">
            <a:xfrm>
              <a:off x="2209800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36"/>
            <p:cNvSpPr>
              <a:spLocks noChangeArrowheads="1"/>
            </p:cNvSpPr>
            <p:nvPr/>
          </p:nvSpPr>
          <p:spPr bwMode="auto">
            <a:xfrm>
              <a:off x="220980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437"/>
            <p:cNvSpPr>
              <a:spLocks noChangeArrowheads="1"/>
            </p:cNvSpPr>
            <p:nvPr/>
          </p:nvSpPr>
          <p:spPr bwMode="auto">
            <a:xfrm>
              <a:off x="2209800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438"/>
            <p:cNvSpPr>
              <a:spLocks noChangeArrowheads="1"/>
            </p:cNvSpPr>
            <p:nvPr/>
          </p:nvSpPr>
          <p:spPr bwMode="auto">
            <a:xfrm>
              <a:off x="2209800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439"/>
            <p:cNvSpPr>
              <a:spLocks noChangeArrowheads="1"/>
            </p:cNvSpPr>
            <p:nvPr/>
          </p:nvSpPr>
          <p:spPr bwMode="auto">
            <a:xfrm>
              <a:off x="2209800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440"/>
            <p:cNvSpPr>
              <a:spLocks noChangeArrowheads="1"/>
            </p:cNvSpPr>
            <p:nvPr/>
          </p:nvSpPr>
          <p:spPr bwMode="auto">
            <a:xfrm>
              <a:off x="2209800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441"/>
            <p:cNvSpPr>
              <a:spLocks noChangeArrowheads="1"/>
            </p:cNvSpPr>
            <p:nvPr/>
          </p:nvSpPr>
          <p:spPr bwMode="auto">
            <a:xfrm>
              <a:off x="2209800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442"/>
            <p:cNvSpPr>
              <a:spLocks noChangeArrowheads="1"/>
            </p:cNvSpPr>
            <p:nvPr/>
          </p:nvSpPr>
          <p:spPr bwMode="auto">
            <a:xfrm>
              <a:off x="25273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443"/>
            <p:cNvSpPr>
              <a:spLocks noChangeArrowheads="1"/>
            </p:cNvSpPr>
            <p:nvPr/>
          </p:nvSpPr>
          <p:spPr bwMode="auto">
            <a:xfrm>
              <a:off x="25273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444"/>
            <p:cNvSpPr>
              <a:spLocks noChangeArrowheads="1"/>
            </p:cNvSpPr>
            <p:nvPr/>
          </p:nvSpPr>
          <p:spPr bwMode="auto">
            <a:xfrm>
              <a:off x="25273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445"/>
            <p:cNvSpPr>
              <a:spLocks noChangeArrowheads="1"/>
            </p:cNvSpPr>
            <p:nvPr/>
          </p:nvSpPr>
          <p:spPr bwMode="auto">
            <a:xfrm>
              <a:off x="25273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446"/>
            <p:cNvSpPr>
              <a:spLocks noChangeArrowheads="1"/>
            </p:cNvSpPr>
            <p:nvPr/>
          </p:nvSpPr>
          <p:spPr bwMode="auto">
            <a:xfrm>
              <a:off x="25273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447"/>
            <p:cNvSpPr>
              <a:spLocks noChangeArrowheads="1"/>
            </p:cNvSpPr>
            <p:nvPr/>
          </p:nvSpPr>
          <p:spPr bwMode="auto">
            <a:xfrm>
              <a:off x="25273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448"/>
            <p:cNvSpPr>
              <a:spLocks noChangeArrowheads="1"/>
            </p:cNvSpPr>
            <p:nvPr/>
          </p:nvSpPr>
          <p:spPr bwMode="auto">
            <a:xfrm>
              <a:off x="25273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449"/>
            <p:cNvSpPr>
              <a:spLocks noChangeArrowheads="1"/>
            </p:cNvSpPr>
            <p:nvPr/>
          </p:nvSpPr>
          <p:spPr bwMode="auto">
            <a:xfrm>
              <a:off x="2527300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450"/>
            <p:cNvSpPr>
              <a:spLocks noChangeArrowheads="1"/>
            </p:cNvSpPr>
            <p:nvPr/>
          </p:nvSpPr>
          <p:spPr bwMode="auto">
            <a:xfrm>
              <a:off x="252730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451"/>
            <p:cNvSpPr>
              <a:spLocks noChangeArrowheads="1"/>
            </p:cNvSpPr>
            <p:nvPr/>
          </p:nvSpPr>
          <p:spPr bwMode="auto">
            <a:xfrm>
              <a:off x="252730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452"/>
            <p:cNvSpPr>
              <a:spLocks noChangeArrowheads="1"/>
            </p:cNvSpPr>
            <p:nvPr/>
          </p:nvSpPr>
          <p:spPr bwMode="auto">
            <a:xfrm>
              <a:off x="28416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453"/>
            <p:cNvSpPr>
              <a:spLocks noChangeArrowheads="1"/>
            </p:cNvSpPr>
            <p:nvPr/>
          </p:nvSpPr>
          <p:spPr bwMode="auto">
            <a:xfrm>
              <a:off x="28416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454"/>
            <p:cNvSpPr>
              <a:spLocks noChangeArrowheads="1"/>
            </p:cNvSpPr>
            <p:nvPr/>
          </p:nvSpPr>
          <p:spPr bwMode="auto">
            <a:xfrm>
              <a:off x="28416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455"/>
            <p:cNvSpPr>
              <a:spLocks noChangeArrowheads="1"/>
            </p:cNvSpPr>
            <p:nvPr/>
          </p:nvSpPr>
          <p:spPr bwMode="auto">
            <a:xfrm>
              <a:off x="28416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456"/>
            <p:cNvSpPr>
              <a:spLocks noChangeArrowheads="1"/>
            </p:cNvSpPr>
            <p:nvPr/>
          </p:nvSpPr>
          <p:spPr bwMode="auto">
            <a:xfrm>
              <a:off x="28416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457"/>
            <p:cNvSpPr>
              <a:spLocks noChangeArrowheads="1"/>
            </p:cNvSpPr>
            <p:nvPr/>
          </p:nvSpPr>
          <p:spPr bwMode="auto">
            <a:xfrm>
              <a:off x="28416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458"/>
            <p:cNvSpPr>
              <a:spLocks noChangeArrowheads="1"/>
            </p:cNvSpPr>
            <p:nvPr/>
          </p:nvSpPr>
          <p:spPr bwMode="auto">
            <a:xfrm>
              <a:off x="28416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459"/>
            <p:cNvSpPr>
              <a:spLocks noChangeArrowheads="1"/>
            </p:cNvSpPr>
            <p:nvPr/>
          </p:nvSpPr>
          <p:spPr bwMode="auto">
            <a:xfrm>
              <a:off x="28416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460"/>
            <p:cNvSpPr>
              <a:spLocks noChangeArrowheads="1"/>
            </p:cNvSpPr>
            <p:nvPr/>
          </p:nvSpPr>
          <p:spPr bwMode="auto">
            <a:xfrm>
              <a:off x="28416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461"/>
            <p:cNvSpPr>
              <a:spLocks noChangeArrowheads="1"/>
            </p:cNvSpPr>
            <p:nvPr/>
          </p:nvSpPr>
          <p:spPr bwMode="auto">
            <a:xfrm>
              <a:off x="28416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462"/>
            <p:cNvSpPr>
              <a:spLocks noChangeArrowheads="1"/>
            </p:cNvSpPr>
            <p:nvPr/>
          </p:nvSpPr>
          <p:spPr bwMode="auto">
            <a:xfrm>
              <a:off x="31591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463"/>
            <p:cNvSpPr>
              <a:spLocks noChangeArrowheads="1"/>
            </p:cNvSpPr>
            <p:nvPr/>
          </p:nvSpPr>
          <p:spPr bwMode="auto">
            <a:xfrm>
              <a:off x="31591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464"/>
            <p:cNvSpPr>
              <a:spLocks noChangeArrowheads="1"/>
            </p:cNvSpPr>
            <p:nvPr/>
          </p:nvSpPr>
          <p:spPr bwMode="auto">
            <a:xfrm>
              <a:off x="31591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465"/>
            <p:cNvSpPr>
              <a:spLocks noChangeArrowheads="1"/>
            </p:cNvSpPr>
            <p:nvPr/>
          </p:nvSpPr>
          <p:spPr bwMode="auto">
            <a:xfrm>
              <a:off x="31591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466"/>
            <p:cNvSpPr>
              <a:spLocks noChangeArrowheads="1"/>
            </p:cNvSpPr>
            <p:nvPr/>
          </p:nvSpPr>
          <p:spPr bwMode="auto">
            <a:xfrm>
              <a:off x="31591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467"/>
            <p:cNvSpPr>
              <a:spLocks noChangeArrowheads="1"/>
            </p:cNvSpPr>
            <p:nvPr/>
          </p:nvSpPr>
          <p:spPr bwMode="auto">
            <a:xfrm>
              <a:off x="31591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468"/>
            <p:cNvSpPr>
              <a:spLocks noChangeArrowheads="1"/>
            </p:cNvSpPr>
            <p:nvPr/>
          </p:nvSpPr>
          <p:spPr bwMode="auto">
            <a:xfrm>
              <a:off x="31591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469"/>
            <p:cNvSpPr>
              <a:spLocks noChangeArrowheads="1"/>
            </p:cNvSpPr>
            <p:nvPr/>
          </p:nvSpPr>
          <p:spPr bwMode="auto">
            <a:xfrm>
              <a:off x="31591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470"/>
            <p:cNvSpPr>
              <a:spLocks noChangeArrowheads="1"/>
            </p:cNvSpPr>
            <p:nvPr/>
          </p:nvSpPr>
          <p:spPr bwMode="auto">
            <a:xfrm>
              <a:off x="31591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471"/>
            <p:cNvSpPr>
              <a:spLocks noChangeArrowheads="1"/>
            </p:cNvSpPr>
            <p:nvPr/>
          </p:nvSpPr>
          <p:spPr bwMode="auto">
            <a:xfrm>
              <a:off x="31591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472"/>
            <p:cNvSpPr>
              <a:spLocks noChangeArrowheads="1"/>
            </p:cNvSpPr>
            <p:nvPr/>
          </p:nvSpPr>
          <p:spPr bwMode="auto">
            <a:xfrm>
              <a:off x="31591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473"/>
            <p:cNvSpPr>
              <a:spLocks noChangeArrowheads="1"/>
            </p:cNvSpPr>
            <p:nvPr/>
          </p:nvSpPr>
          <p:spPr bwMode="auto">
            <a:xfrm>
              <a:off x="34734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474"/>
            <p:cNvSpPr>
              <a:spLocks noChangeArrowheads="1"/>
            </p:cNvSpPr>
            <p:nvPr/>
          </p:nvSpPr>
          <p:spPr bwMode="auto">
            <a:xfrm>
              <a:off x="34734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475"/>
            <p:cNvSpPr>
              <a:spLocks noChangeArrowheads="1"/>
            </p:cNvSpPr>
            <p:nvPr/>
          </p:nvSpPr>
          <p:spPr bwMode="auto">
            <a:xfrm>
              <a:off x="34734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476"/>
            <p:cNvSpPr>
              <a:spLocks noChangeArrowheads="1"/>
            </p:cNvSpPr>
            <p:nvPr/>
          </p:nvSpPr>
          <p:spPr bwMode="auto">
            <a:xfrm>
              <a:off x="34734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477"/>
            <p:cNvSpPr>
              <a:spLocks noChangeArrowheads="1"/>
            </p:cNvSpPr>
            <p:nvPr/>
          </p:nvSpPr>
          <p:spPr bwMode="auto">
            <a:xfrm>
              <a:off x="34734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478"/>
            <p:cNvSpPr>
              <a:spLocks noChangeArrowheads="1"/>
            </p:cNvSpPr>
            <p:nvPr/>
          </p:nvSpPr>
          <p:spPr bwMode="auto">
            <a:xfrm>
              <a:off x="34734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479"/>
            <p:cNvSpPr>
              <a:spLocks noChangeArrowheads="1"/>
            </p:cNvSpPr>
            <p:nvPr/>
          </p:nvSpPr>
          <p:spPr bwMode="auto">
            <a:xfrm>
              <a:off x="34734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480"/>
            <p:cNvSpPr>
              <a:spLocks noChangeArrowheads="1"/>
            </p:cNvSpPr>
            <p:nvPr/>
          </p:nvSpPr>
          <p:spPr bwMode="auto">
            <a:xfrm>
              <a:off x="34734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481"/>
            <p:cNvSpPr>
              <a:spLocks noChangeArrowheads="1"/>
            </p:cNvSpPr>
            <p:nvPr/>
          </p:nvSpPr>
          <p:spPr bwMode="auto">
            <a:xfrm>
              <a:off x="34734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482"/>
            <p:cNvSpPr>
              <a:spLocks noChangeArrowheads="1"/>
            </p:cNvSpPr>
            <p:nvPr/>
          </p:nvSpPr>
          <p:spPr bwMode="auto">
            <a:xfrm>
              <a:off x="34734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483"/>
            <p:cNvSpPr>
              <a:spLocks noChangeArrowheads="1"/>
            </p:cNvSpPr>
            <p:nvPr/>
          </p:nvSpPr>
          <p:spPr bwMode="auto">
            <a:xfrm>
              <a:off x="347345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484"/>
            <p:cNvSpPr>
              <a:spLocks noChangeArrowheads="1"/>
            </p:cNvSpPr>
            <p:nvPr/>
          </p:nvSpPr>
          <p:spPr bwMode="auto">
            <a:xfrm>
              <a:off x="347345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485"/>
            <p:cNvSpPr>
              <a:spLocks noChangeArrowheads="1"/>
            </p:cNvSpPr>
            <p:nvPr/>
          </p:nvSpPr>
          <p:spPr bwMode="auto">
            <a:xfrm>
              <a:off x="3473450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486"/>
            <p:cNvSpPr>
              <a:spLocks noChangeArrowheads="1"/>
            </p:cNvSpPr>
            <p:nvPr/>
          </p:nvSpPr>
          <p:spPr bwMode="auto">
            <a:xfrm>
              <a:off x="378936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487"/>
            <p:cNvSpPr>
              <a:spLocks noChangeArrowheads="1"/>
            </p:cNvSpPr>
            <p:nvPr/>
          </p:nvSpPr>
          <p:spPr bwMode="auto">
            <a:xfrm>
              <a:off x="378936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488"/>
            <p:cNvSpPr>
              <a:spLocks noChangeArrowheads="1"/>
            </p:cNvSpPr>
            <p:nvPr/>
          </p:nvSpPr>
          <p:spPr bwMode="auto">
            <a:xfrm>
              <a:off x="378936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489"/>
            <p:cNvSpPr>
              <a:spLocks noChangeArrowheads="1"/>
            </p:cNvSpPr>
            <p:nvPr/>
          </p:nvSpPr>
          <p:spPr bwMode="auto">
            <a:xfrm>
              <a:off x="378936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490"/>
            <p:cNvSpPr>
              <a:spLocks noChangeArrowheads="1"/>
            </p:cNvSpPr>
            <p:nvPr/>
          </p:nvSpPr>
          <p:spPr bwMode="auto">
            <a:xfrm>
              <a:off x="378936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491"/>
            <p:cNvSpPr>
              <a:spLocks noChangeArrowheads="1"/>
            </p:cNvSpPr>
            <p:nvPr/>
          </p:nvSpPr>
          <p:spPr bwMode="auto">
            <a:xfrm>
              <a:off x="378936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492"/>
            <p:cNvSpPr>
              <a:spLocks noChangeArrowheads="1"/>
            </p:cNvSpPr>
            <p:nvPr/>
          </p:nvSpPr>
          <p:spPr bwMode="auto">
            <a:xfrm>
              <a:off x="378936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493"/>
            <p:cNvSpPr>
              <a:spLocks noChangeArrowheads="1"/>
            </p:cNvSpPr>
            <p:nvPr/>
          </p:nvSpPr>
          <p:spPr bwMode="auto">
            <a:xfrm>
              <a:off x="378936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494"/>
            <p:cNvSpPr>
              <a:spLocks noChangeArrowheads="1"/>
            </p:cNvSpPr>
            <p:nvPr/>
          </p:nvSpPr>
          <p:spPr bwMode="auto">
            <a:xfrm>
              <a:off x="41068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495"/>
            <p:cNvSpPr>
              <a:spLocks noChangeArrowheads="1"/>
            </p:cNvSpPr>
            <p:nvPr/>
          </p:nvSpPr>
          <p:spPr bwMode="auto">
            <a:xfrm>
              <a:off x="41068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496"/>
            <p:cNvSpPr>
              <a:spLocks noChangeArrowheads="1"/>
            </p:cNvSpPr>
            <p:nvPr/>
          </p:nvSpPr>
          <p:spPr bwMode="auto">
            <a:xfrm>
              <a:off x="41068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497"/>
            <p:cNvSpPr>
              <a:spLocks noChangeArrowheads="1"/>
            </p:cNvSpPr>
            <p:nvPr/>
          </p:nvSpPr>
          <p:spPr bwMode="auto">
            <a:xfrm>
              <a:off x="41068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498"/>
            <p:cNvSpPr>
              <a:spLocks noChangeArrowheads="1"/>
            </p:cNvSpPr>
            <p:nvPr/>
          </p:nvSpPr>
          <p:spPr bwMode="auto">
            <a:xfrm>
              <a:off x="41068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499"/>
            <p:cNvSpPr>
              <a:spLocks noChangeArrowheads="1"/>
            </p:cNvSpPr>
            <p:nvPr/>
          </p:nvSpPr>
          <p:spPr bwMode="auto">
            <a:xfrm>
              <a:off x="41068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500"/>
            <p:cNvSpPr>
              <a:spLocks noChangeArrowheads="1"/>
            </p:cNvSpPr>
            <p:nvPr/>
          </p:nvSpPr>
          <p:spPr bwMode="auto">
            <a:xfrm>
              <a:off x="41068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501"/>
            <p:cNvSpPr>
              <a:spLocks noChangeArrowheads="1"/>
            </p:cNvSpPr>
            <p:nvPr/>
          </p:nvSpPr>
          <p:spPr bwMode="auto">
            <a:xfrm>
              <a:off x="41068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502"/>
            <p:cNvSpPr>
              <a:spLocks noChangeArrowheads="1"/>
            </p:cNvSpPr>
            <p:nvPr/>
          </p:nvSpPr>
          <p:spPr bwMode="auto">
            <a:xfrm>
              <a:off x="410686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503"/>
            <p:cNvSpPr>
              <a:spLocks noChangeArrowheads="1"/>
            </p:cNvSpPr>
            <p:nvPr/>
          </p:nvSpPr>
          <p:spPr bwMode="auto">
            <a:xfrm>
              <a:off x="410686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504"/>
            <p:cNvSpPr>
              <a:spLocks noChangeArrowheads="1"/>
            </p:cNvSpPr>
            <p:nvPr/>
          </p:nvSpPr>
          <p:spPr bwMode="auto">
            <a:xfrm>
              <a:off x="44211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505"/>
            <p:cNvSpPr>
              <a:spLocks noChangeArrowheads="1"/>
            </p:cNvSpPr>
            <p:nvPr/>
          </p:nvSpPr>
          <p:spPr bwMode="auto">
            <a:xfrm>
              <a:off x="44211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506"/>
            <p:cNvSpPr>
              <a:spLocks noChangeArrowheads="1"/>
            </p:cNvSpPr>
            <p:nvPr/>
          </p:nvSpPr>
          <p:spPr bwMode="auto">
            <a:xfrm>
              <a:off x="44211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507"/>
            <p:cNvSpPr>
              <a:spLocks noChangeArrowheads="1"/>
            </p:cNvSpPr>
            <p:nvPr/>
          </p:nvSpPr>
          <p:spPr bwMode="auto">
            <a:xfrm>
              <a:off x="44211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508"/>
            <p:cNvSpPr>
              <a:spLocks noChangeArrowheads="1"/>
            </p:cNvSpPr>
            <p:nvPr/>
          </p:nvSpPr>
          <p:spPr bwMode="auto">
            <a:xfrm>
              <a:off x="44211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509"/>
            <p:cNvSpPr>
              <a:spLocks noChangeArrowheads="1"/>
            </p:cNvSpPr>
            <p:nvPr/>
          </p:nvSpPr>
          <p:spPr bwMode="auto">
            <a:xfrm>
              <a:off x="44211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510"/>
            <p:cNvSpPr>
              <a:spLocks noChangeArrowheads="1"/>
            </p:cNvSpPr>
            <p:nvPr/>
          </p:nvSpPr>
          <p:spPr bwMode="auto">
            <a:xfrm>
              <a:off x="44211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511"/>
            <p:cNvSpPr>
              <a:spLocks noChangeArrowheads="1"/>
            </p:cNvSpPr>
            <p:nvPr/>
          </p:nvSpPr>
          <p:spPr bwMode="auto">
            <a:xfrm>
              <a:off x="44211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512"/>
            <p:cNvSpPr>
              <a:spLocks noChangeArrowheads="1"/>
            </p:cNvSpPr>
            <p:nvPr/>
          </p:nvSpPr>
          <p:spPr bwMode="auto">
            <a:xfrm>
              <a:off x="44211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513"/>
            <p:cNvSpPr>
              <a:spLocks noChangeArrowheads="1"/>
            </p:cNvSpPr>
            <p:nvPr/>
          </p:nvSpPr>
          <p:spPr bwMode="auto">
            <a:xfrm>
              <a:off x="47386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514"/>
            <p:cNvSpPr>
              <a:spLocks noChangeArrowheads="1"/>
            </p:cNvSpPr>
            <p:nvPr/>
          </p:nvSpPr>
          <p:spPr bwMode="auto">
            <a:xfrm>
              <a:off x="47386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515"/>
            <p:cNvSpPr>
              <a:spLocks noChangeArrowheads="1"/>
            </p:cNvSpPr>
            <p:nvPr/>
          </p:nvSpPr>
          <p:spPr bwMode="auto">
            <a:xfrm>
              <a:off x="47386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516"/>
            <p:cNvSpPr>
              <a:spLocks noChangeArrowheads="1"/>
            </p:cNvSpPr>
            <p:nvPr/>
          </p:nvSpPr>
          <p:spPr bwMode="auto">
            <a:xfrm>
              <a:off x="47386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517"/>
            <p:cNvSpPr>
              <a:spLocks noChangeArrowheads="1"/>
            </p:cNvSpPr>
            <p:nvPr/>
          </p:nvSpPr>
          <p:spPr bwMode="auto">
            <a:xfrm>
              <a:off x="47386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518"/>
            <p:cNvSpPr>
              <a:spLocks noChangeArrowheads="1"/>
            </p:cNvSpPr>
            <p:nvPr/>
          </p:nvSpPr>
          <p:spPr bwMode="auto">
            <a:xfrm>
              <a:off x="47386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519"/>
            <p:cNvSpPr>
              <a:spLocks noChangeArrowheads="1"/>
            </p:cNvSpPr>
            <p:nvPr/>
          </p:nvSpPr>
          <p:spPr bwMode="auto">
            <a:xfrm>
              <a:off x="47386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520"/>
            <p:cNvSpPr>
              <a:spLocks noChangeArrowheads="1"/>
            </p:cNvSpPr>
            <p:nvPr/>
          </p:nvSpPr>
          <p:spPr bwMode="auto">
            <a:xfrm>
              <a:off x="47386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521"/>
            <p:cNvSpPr>
              <a:spLocks noChangeArrowheads="1"/>
            </p:cNvSpPr>
            <p:nvPr/>
          </p:nvSpPr>
          <p:spPr bwMode="auto">
            <a:xfrm>
              <a:off x="47386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522"/>
            <p:cNvSpPr>
              <a:spLocks noChangeArrowheads="1"/>
            </p:cNvSpPr>
            <p:nvPr/>
          </p:nvSpPr>
          <p:spPr bwMode="auto">
            <a:xfrm>
              <a:off x="473868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523"/>
            <p:cNvSpPr>
              <a:spLocks noChangeArrowheads="1"/>
            </p:cNvSpPr>
            <p:nvPr/>
          </p:nvSpPr>
          <p:spPr bwMode="auto">
            <a:xfrm>
              <a:off x="473868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524"/>
            <p:cNvSpPr>
              <a:spLocks noChangeArrowheads="1"/>
            </p:cNvSpPr>
            <p:nvPr/>
          </p:nvSpPr>
          <p:spPr bwMode="auto">
            <a:xfrm>
              <a:off x="4738688" y="287178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525"/>
            <p:cNvSpPr>
              <a:spLocks noChangeArrowheads="1"/>
            </p:cNvSpPr>
            <p:nvPr/>
          </p:nvSpPr>
          <p:spPr bwMode="auto">
            <a:xfrm>
              <a:off x="50530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526"/>
            <p:cNvSpPr>
              <a:spLocks noChangeArrowheads="1"/>
            </p:cNvSpPr>
            <p:nvPr/>
          </p:nvSpPr>
          <p:spPr bwMode="auto">
            <a:xfrm>
              <a:off x="50530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527"/>
            <p:cNvSpPr>
              <a:spLocks noChangeArrowheads="1"/>
            </p:cNvSpPr>
            <p:nvPr/>
          </p:nvSpPr>
          <p:spPr bwMode="auto">
            <a:xfrm>
              <a:off x="50530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528"/>
            <p:cNvSpPr>
              <a:spLocks noChangeArrowheads="1"/>
            </p:cNvSpPr>
            <p:nvPr/>
          </p:nvSpPr>
          <p:spPr bwMode="auto">
            <a:xfrm>
              <a:off x="50530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529"/>
            <p:cNvSpPr>
              <a:spLocks noChangeArrowheads="1"/>
            </p:cNvSpPr>
            <p:nvPr/>
          </p:nvSpPr>
          <p:spPr bwMode="auto">
            <a:xfrm>
              <a:off x="50530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530"/>
            <p:cNvSpPr>
              <a:spLocks noChangeArrowheads="1"/>
            </p:cNvSpPr>
            <p:nvPr/>
          </p:nvSpPr>
          <p:spPr bwMode="auto">
            <a:xfrm>
              <a:off x="50530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531"/>
            <p:cNvSpPr>
              <a:spLocks noChangeArrowheads="1"/>
            </p:cNvSpPr>
            <p:nvPr/>
          </p:nvSpPr>
          <p:spPr bwMode="auto">
            <a:xfrm>
              <a:off x="50530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532"/>
            <p:cNvSpPr>
              <a:spLocks noChangeArrowheads="1"/>
            </p:cNvSpPr>
            <p:nvPr/>
          </p:nvSpPr>
          <p:spPr bwMode="auto">
            <a:xfrm>
              <a:off x="50530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533"/>
            <p:cNvSpPr>
              <a:spLocks noChangeArrowheads="1"/>
            </p:cNvSpPr>
            <p:nvPr/>
          </p:nvSpPr>
          <p:spPr bwMode="auto">
            <a:xfrm>
              <a:off x="50530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Rectangle 535"/>
            <p:cNvSpPr>
              <a:spLocks noChangeArrowheads="1"/>
            </p:cNvSpPr>
            <p:nvPr/>
          </p:nvSpPr>
          <p:spPr bwMode="auto">
            <a:xfrm>
              <a:off x="536892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Rectangle 536"/>
            <p:cNvSpPr>
              <a:spLocks noChangeArrowheads="1"/>
            </p:cNvSpPr>
            <p:nvPr/>
          </p:nvSpPr>
          <p:spPr bwMode="auto">
            <a:xfrm>
              <a:off x="536892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537"/>
            <p:cNvSpPr>
              <a:spLocks noChangeArrowheads="1"/>
            </p:cNvSpPr>
            <p:nvPr/>
          </p:nvSpPr>
          <p:spPr bwMode="auto">
            <a:xfrm>
              <a:off x="536892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538"/>
            <p:cNvSpPr>
              <a:spLocks noChangeArrowheads="1"/>
            </p:cNvSpPr>
            <p:nvPr/>
          </p:nvSpPr>
          <p:spPr bwMode="auto">
            <a:xfrm>
              <a:off x="536892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539"/>
            <p:cNvSpPr>
              <a:spLocks noChangeArrowheads="1"/>
            </p:cNvSpPr>
            <p:nvPr/>
          </p:nvSpPr>
          <p:spPr bwMode="auto">
            <a:xfrm>
              <a:off x="536892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540"/>
            <p:cNvSpPr>
              <a:spLocks noChangeArrowheads="1"/>
            </p:cNvSpPr>
            <p:nvPr/>
          </p:nvSpPr>
          <p:spPr bwMode="auto">
            <a:xfrm>
              <a:off x="536892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541"/>
            <p:cNvSpPr>
              <a:spLocks noChangeArrowheads="1"/>
            </p:cNvSpPr>
            <p:nvPr/>
          </p:nvSpPr>
          <p:spPr bwMode="auto">
            <a:xfrm>
              <a:off x="536892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542"/>
            <p:cNvSpPr>
              <a:spLocks noChangeArrowheads="1"/>
            </p:cNvSpPr>
            <p:nvPr/>
          </p:nvSpPr>
          <p:spPr bwMode="auto">
            <a:xfrm>
              <a:off x="5368925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543"/>
            <p:cNvSpPr>
              <a:spLocks noChangeArrowheads="1"/>
            </p:cNvSpPr>
            <p:nvPr/>
          </p:nvSpPr>
          <p:spPr bwMode="auto">
            <a:xfrm>
              <a:off x="5368925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544"/>
            <p:cNvSpPr>
              <a:spLocks noChangeArrowheads="1"/>
            </p:cNvSpPr>
            <p:nvPr/>
          </p:nvSpPr>
          <p:spPr bwMode="auto">
            <a:xfrm>
              <a:off x="5368925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545"/>
            <p:cNvSpPr>
              <a:spLocks noChangeArrowheads="1"/>
            </p:cNvSpPr>
            <p:nvPr/>
          </p:nvSpPr>
          <p:spPr bwMode="auto">
            <a:xfrm>
              <a:off x="5686425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546"/>
            <p:cNvSpPr>
              <a:spLocks noChangeArrowheads="1"/>
            </p:cNvSpPr>
            <p:nvPr/>
          </p:nvSpPr>
          <p:spPr bwMode="auto">
            <a:xfrm>
              <a:off x="5686425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547"/>
            <p:cNvSpPr>
              <a:spLocks noChangeArrowheads="1"/>
            </p:cNvSpPr>
            <p:nvPr/>
          </p:nvSpPr>
          <p:spPr bwMode="auto">
            <a:xfrm>
              <a:off x="5686425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548"/>
            <p:cNvSpPr>
              <a:spLocks noChangeArrowheads="1"/>
            </p:cNvSpPr>
            <p:nvPr/>
          </p:nvSpPr>
          <p:spPr bwMode="auto">
            <a:xfrm>
              <a:off x="5686425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549"/>
            <p:cNvSpPr>
              <a:spLocks noChangeArrowheads="1"/>
            </p:cNvSpPr>
            <p:nvPr/>
          </p:nvSpPr>
          <p:spPr bwMode="auto">
            <a:xfrm>
              <a:off x="5686425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550"/>
            <p:cNvSpPr>
              <a:spLocks noChangeArrowheads="1"/>
            </p:cNvSpPr>
            <p:nvPr/>
          </p:nvSpPr>
          <p:spPr bwMode="auto">
            <a:xfrm>
              <a:off x="5686425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551"/>
            <p:cNvSpPr>
              <a:spLocks noChangeArrowheads="1"/>
            </p:cNvSpPr>
            <p:nvPr/>
          </p:nvSpPr>
          <p:spPr bwMode="auto">
            <a:xfrm>
              <a:off x="5686425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552"/>
            <p:cNvSpPr>
              <a:spLocks noChangeArrowheads="1"/>
            </p:cNvSpPr>
            <p:nvPr/>
          </p:nvSpPr>
          <p:spPr bwMode="auto">
            <a:xfrm>
              <a:off x="5686425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553"/>
            <p:cNvSpPr>
              <a:spLocks noChangeArrowheads="1"/>
            </p:cNvSpPr>
            <p:nvPr/>
          </p:nvSpPr>
          <p:spPr bwMode="auto">
            <a:xfrm>
              <a:off x="5686425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554"/>
            <p:cNvSpPr>
              <a:spLocks noChangeArrowheads="1"/>
            </p:cNvSpPr>
            <p:nvPr/>
          </p:nvSpPr>
          <p:spPr bwMode="auto">
            <a:xfrm>
              <a:off x="5686425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556"/>
            <p:cNvSpPr>
              <a:spLocks noChangeArrowheads="1"/>
            </p:cNvSpPr>
            <p:nvPr/>
          </p:nvSpPr>
          <p:spPr bwMode="auto">
            <a:xfrm>
              <a:off x="5686425" y="26130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558"/>
            <p:cNvSpPr>
              <a:spLocks noChangeArrowheads="1"/>
            </p:cNvSpPr>
            <p:nvPr/>
          </p:nvSpPr>
          <p:spPr bwMode="auto">
            <a:xfrm>
              <a:off x="60007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559"/>
            <p:cNvSpPr>
              <a:spLocks noChangeArrowheads="1"/>
            </p:cNvSpPr>
            <p:nvPr/>
          </p:nvSpPr>
          <p:spPr bwMode="auto">
            <a:xfrm>
              <a:off x="60007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560"/>
            <p:cNvSpPr>
              <a:spLocks noChangeArrowheads="1"/>
            </p:cNvSpPr>
            <p:nvPr/>
          </p:nvSpPr>
          <p:spPr bwMode="auto">
            <a:xfrm>
              <a:off x="60007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561"/>
            <p:cNvSpPr>
              <a:spLocks noChangeArrowheads="1"/>
            </p:cNvSpPr>
            <p:nvPr/>
          </p:nvSpPr>
          <p:spPr bwMode="auto">
            <a:xfrm>
              <a:off x="60007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562"/>
            <p:cNvSpPr>
              <a:spLocks noChangeArrowheads="1"/>
            </p:cNvSpPr>
            <p:nvPr/>
          </p:nvSpPr>
          <p:spPr bwMode="auto">
            <a:xfrm>
              <a:off x="60007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563"/>
            <p:cNvSpPr>
              <a:spLocks noChangeArrowheads="1"/>
            </p:cNvSpPr>
            <p:nvPr/>
          </p:nvSpPr>
          <p:spPr bwMode="auto">
            <a:xfrm>
              <a:off x="60007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564"/>
            <p:cNvSpPr>
              <a:spLocks noChangeArrowheads="1"/>
            </p:cNvSpPr>
            <p:nvPr/>
          </p:nvSpPr>
          <p:spPr bwMode="auto">
            <a:xfrm>
              <a:off x="60007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565"/>
            <p:cNvSpPr>
              <a:spLocks noChangeArrowheads="1"/>
            </p:cNvSpPr>
            <p:nvPr/>
          </p:nvSpPr>
          <p:spPr bwMode="auto">
            <a:xfrm>
              <a:off x="60007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566"/>
            <p:cNvSpPr>
              <a:spLocks noChangeArrowheads="1"/>
            </p:cNvSpPr>
            <p:nvPr/>
          </p:nvSpPr>
          <p:spPr bwMode="auto">
            <a:xfrm>
              <a:off x="60007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567"/>
            <p:cNvSpPr>
              <a:spLocks noChangeArrowheads="1"/>
            </p:cNvSpPr>
            <p:nvPr/>
          </p:nvSpPr>
          <p:spPr bwMode="auto">
            <a:xfrm>
              <a:off x="63182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568"/>
            <p:cNvSpPr>
              <a:spLocks noChangeArrowheads="1"/>
            </p:cNvSpPr>
            <p:nvPr/>
          </p:nvSpPr>
          <p:spPr bwMode="auto">
            <a:xfrm>
              <a:off x="63182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569"/>
            <p:cNvSpPr>
              <a:spLocks noChangeArrowheads="1"/>
            </p:cNvSpPr>
            <p:nvPr/>
          </p:nvSpPr>
          <p:spPr bwMode="auto">
            <a:xfrm>
              <a:off x="63182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570"/>
            <p:cNvSpPr>
              <a:spLocks noChangeArrowheads="1"/>
            </p:cNvSpPr>
            <p:nvPr/>
          </p:nvSpPr>
          <p:spPr bwMode="auto">
            <a:xfrm>
              <a:off x="63182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571"/>
            <p:cNvSpPr>
              <a:spLocks noChangeArrowheads="1"/>
            </p:cNvSpPr>
            <p:nvPr/>
          </p:nvSpPr>
          <p:spPr bwMode="auto">
            <a:xfrm>
              <a:off x="63182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572"/>
            <p:cNvSpPr>
              <a:spLocks noChangeArrowheads="1"/>
            </p:cNvSpPr>
            <p:nvPr/>
          </p:nvSpPr>
          <p:spPr bwMode="auto">
            <a:xfrm>
              <a:off x="63182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573"/>
            <p:cNvSpPr>
              <a:spLocks noChangeArrowheads="1"/>
            </p:cNvSpPr>
            <p:nvPr/>
          </p:nvSpPr>
          <p:spPr bwMode="auto">
            <a:xfrm>
              <a:off x="63182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574"/>
            <p:cNvSpPr>
              <a:spLocks noChangeArrowheads="1"/>
            </p:cNvSpPr>
            <p:nvPr/>
          </p:nvSpPr>
          <p:spPr bwMode="auto">
            <a:xfrm>
              <a:off x="63182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575"/>
            <p:cNvSpPr>
              <a:spLocks noChangeArrowheads="1"/>
            </p:cNvSpPr>
            <p:nvPr/>
          </p:nvSpPr>
          <p:spPr bwMode="auto">
            <a:xfrm>
              <a:off x="63182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576"/>
            <p:cNvSpPr>
              <a:spLocks noChangeArrowheads="1"/>
            </p:cNvSpPr>
            <p:nvPr/>
          </p:nvSpPr>
          <p:spPr bwMode="auto">
            <a:xfrm>
              <a:off x="663098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577"/>
            <p:cNvSpPr>
              <a:spLocks noChangeArrowheads="1"/>
            </p:cNvSpPr>
            <p:nvPr/>
          </p:nvSpPr>
          <p:spPr bwMode="auto">
            <a:xfrm>
              <a:off x="663098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578"/>
            <p:cNvSpPr>
              <a:spLocks noChangeArrowheads="1"/>
            </p:cNvSpPr>
            <p:nvPr/>
          </p:nvSpPr>
          <p:spPr bwMode="auto">
            <a:xfrm>
              <a:off x="663098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579"/>
            <p:cNvSpPr>
              <a:spLocks noChangeArrowheads="1"/>
            </p:cNvSpPr>
            <p:nvPr/>
          </p:nvSpPr>
          <p:spPr bwMode="auto">
            <a:xfrm>
              <a:off x="663098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580"/>
            <p:cNvSpPr>
              <a:spLocks noChangeArrowheads="1"/>
            </p:cNvSpPr>
            <p:nvPr/>
          </p:nvSpPr>
          <p:spPr bwMode="auto">
            <a:xfrm>
              <a:off x="663098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581"/>
            <p:cNvSpPr>
              <a:spLocks noChangeArrowheads="1"/>
            </p:cNvSpPr>
            <p:nvPr/>
          </p:nvSpPr>
          <p:spPr bwMode="auto">
            <a:xfrm>
              <a:off x="663098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582"/>
            <p:cNvSpPr>
              <a:spLocks noChangeArrowheads="1"/>
            </p:cNvSpPr>
            <p:nvPr/>
          </p:nvSpPr>
          <p:spPr bwMode="auto">
            <a:xfrm>
              <a:off x="663098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583"/>
            <p:cNvSpPr>
              <a:spLocks noChangeArrowheads="1"/>
            </p:cNvSpPr>
            <p:nvPr/>
          </p:nvSpPr>
          <p:spPr bwMode="auto">
            <a:xfrm>
              <a:off x="663098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584"/>
            <p:cNvSpPr>
              <a:spLocks noChangeArrowheads="1"/>
            </p:cNvSpPr>
            <p:nvPr/>
          </p:nvSpPr>
          <p:spPr bwMode="auto">
            <a:xfrm>
              <a:off x="663098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585"/>
            <p:cNvSpPr>
              <a:spLocks noChangeArrowheads="1"/>
            </p:cNvSpPr>
            <p:nvPr/>
          </p:nvSpPr>
          <p:spPr bwMode="auto">
            <a:xfrm>
              <a:off x="6630988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586"/>
            <p:cNvSpPr>
              <a:spLocks noChangeArrowheads="1"/>
            </p:cNvSpPr>
            <p:nvPr/>
          </p:nvSpPr>
          <p:spPr bwMode="auto">
            <a:xfrm>
              <a:off x="663098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588"/>
            <p:cNvSpPr>
              <a:spLocks noChangeArrowheads="1"/>
            </p:cNvSpPr>
            <p:nvPr/>
          </p:nvSpPr>
          <p:spPr bwMode="auto">
            <a:xfrm>
              <a:off x="69484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589"/>
            <p:cNvSpPr>
              <a:spLocks noChangeArrowheads="1"/>
            </p:cNvSpPr>
            <p:nvPr/>
          </p:nvSpPr>
          <p:spPr bwMode="auto">
            <a:xfrm>
              <a:off x="69484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590"/>
            <p:cNvSpPr>
              <a:spLocks noChangeArrowheads="1"/>
            </p:cNvSpPr>
            <p:nvPr/>
          </p:nvSpPr>
          <p:spPr bwMode="auto">
            <a:xfrm>
              <a:off x="69484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591"/>
            <p:cNvSpPr>
              <a:spLocks noChangeArrowheads="1"/>
            </p:cNvSpPr>
            <p:nvPr/>
          </p:nvSpPr>
          <p:spPr bwMode="auto">
            <a:xfrm>
              <a:off x="69484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592"/>
            <p:cNvSpPr>
              <a:spLocks noChangeArrowheads="1"/>
            </p:cNvSpPr>
            <p:nvPr/>
          </p:nvSpPr>
          <p:spPr bwMode="auto">
            <a:xfrm>
              <a:off x="69484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593"/>
            <p:cNvSpPr>
              <a:spLocks noChangeArrowheads="1"/>
            </p:cNvSpPr>
            <p:nvPr/>
          </p:nvSpPr>
          <p:spPr bwMode="auto">
            <a:xfrm>
              <a:off x="69484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594"/>
            <p:cNvSpPr>
              <a:spLocks noChangeArrowheads="1"/>
            </p:cNvSpPr>
            <p:nvPr/>
          </p:nvSpPr>
          <p:spPr bwMode="auto">
            <a:xfrm>
              <a:off x="69484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595"/>
            <p:cNvSpPr>
              <a:spLocks noChangeArrowheads="1"/>
            </p:cNvSpPr>
            <p:nvPr/>
          </p:nvSpPr>
          <p:spPr bwMode="auto">
            <a:xfrm>
              <a:off x="69484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596"/>
            <p:cNvSpPr>
              <a:spLocks noChangeArrowheads="1"/>
            </p:cNvSpPr>
            <p:nvPr/>
          </p:nvSpPr>
          <p:spPr bwMode="auto">
            <a:xfrm>
              <a:off x="69484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98"/>
            <p:cNvSpPr>
              <a:spLocks noChangeArrowheads="1"/>
            </p:cNvSpPr>
            <p:nvPr/>
          </p:nvSpPr>
          <p:spPr bwMode="auto">
            <a:xfrm>
              <a:off x="72628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99"/>
            <p:cNvSpPr>
              <a:spLocks noChangeArrowheads="1"/>
            </p:cNvSpPr>
            <p:nvPr/>
          </p:nvSpPr>
          <p:spPr bwMode="auto">
            <a:xfrm>
              <a:off x="72628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600"/>
            <p:cNvSpPr>
              <a:spLocks noChangeArrowheads="1"/>
            </p:cNvSpPr>
            <p:nvPr/>
          </p:nvSpPr>
          <p:spPr bwMode="auto">
            <a:xfrm>
              <a:off x="72628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601"/>
            <p:cNvSpPr>
              <a:spLocks noChangeArrowheads="1"/>
            </p:cNvSpPr>
            <p:nvPr/>
          </p:nvSpPr>
          <p:spPr bwMode="auto">
            <a:xfrm>
              <a:off x="72628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602"/>
            <p:cNvSpPr>
              <a:spLocks noChangeArrowheads="1"/>
            </p:cNvSpPr>
            <p:nvPr/>
          </p:nvSpPr>
          <p:spPr bwMode="auto">
            <a:xfrm>
              <a:off x="72628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603"/>
            <p:cNvSpPr>
              <a:spLocks noChangeArrowheads="1"/>
            </p:cNvSpPr>
            <p:nvPr/>
          </p:nvSpPr>
          <p:spPr bwMode="auto">
            <a:xfrm>
              <a:off x="72628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604"/>
            <p:cNvSpPr>
              <a:spLocks noChangeArrowheads="1"/>
            </p:cNvSpPr>
            <p:nvPr/>
          </p:nvSpPr>
          <p:spPr bwMode="auto">
            <a:xfrm>
              <a:off x="72628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605"/>
            <p:cNvSpPr>
              <a:spLocks noChangeArrowheads="1"/>
            </p:cNvSpPr>
            <p:nvPr/>
          </p:nvSpPr>
          <p:spPr bwMode="auto">
            <a:xfrm>
              <a:off x="72628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606"/>
            <p:cNvSpPr>
              <a:spLocks noChangeArrowheads="1"/>
            </p:cNvSpPr>
            <p:nvPr/>
          </p:nvSpPr>
          <p:spPr bwMode="auto">
            <a:xfrm>
              <a:off x="72628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607"/>
            <p:cNvSpPr>
              <a:spLocks noChangeArrowheads="1"/>
            </p:cNvSpPr>
            <p:nvPr/>
          </p:nvSpPr>
          <p:spPr bwMode="auto">
            <a:xfrm>
              <a:off x="75803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608"/>
            <p:cNvSpPr>
              <a:spLocks noChangeArrowheads="1"/>
            </p:cNvSpPr>
            <p:nvPr/>
          </p:nvSpPr>
          <p:spPr bwMode="auto">
            <a:xfrm>
              <a:off x="75803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609"/>
            <p:cNvSpPr>
              <a:spLocks noChangeArrowheads="1"/>
            </p:cNvSpPr>
            <p:nvPr/>
          </p:nvSpPr>
          <p:spPr bwMode="auto">
            <a:xfrm>
              <a:off x="75803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610"/>
            <p:cNvSpPr>
              <a:spLocks noChangeArrowheads="1"/>
            </p:cNvSpPr>
            <p:nvPr/>
          </p:nvSpPr>
          <p:spPr bwMode="auto">
            <a:xfrm>
              <a:off x="75803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611"/>
            <p:cNvSpPr>
              <a:spLocks noChangeArrowheads="1"/>
            </p:cNvSpPr>
            <p:nvPr/>
          </p:nvSpPr>
          <p:spPr bwMode="auto">
            <a:xfrm>
              <a:off x="75803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612"/>
            <p:cNvSpPr>
              <a:spLocks noChangeArrowheads="1"/>
            </p:cNvSpPr>
            <p:nvPr/>
          </p:nvSpPr>
          <p:spPr bwMode="auto">
            <a:xfrm>
              <a:off x="75803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613"/>
            <p:cNvSpPr>
              <a:spLocks noChangeArrowheads="1"/>
            </p:cNvSpPr>
            <p:nvPr/>
          </p:nvSpPr>
          <p:spPr bwMode="auto">
            <a:xfrm>
              <a:off x="75803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614"/>
            <p:cNvSpPr>
              <a:spLocks noChangeArrowheads="1"/>
            </p:cNvSpPr>
            <p:nvPr/>
          </p:nvSpPr>
          <p:spPr bwMode="auto">
            <a:xfrm>
              <a:off x="75803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615"/>
            <p:cNvSpPr>
              <a:spLocks noChangeArrowheads="1"/>
            </p:cNvSpPr>
            <p:nvPr/>
          </p:nvSpPr>
          <p:spPr bwMode="auto">
            <a:xfrm>
              <a:off x="75803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616"/>
            <p:cNvSpPr>
              <a:spLocks noChangeArrowheads="1"/>
            </p:cNvSpPr>
            <p:nvPr/>
          </p:nvSpPr>
          <p:spPr bwMode="auto">
            <a:xfrm>
              <a:off x="75803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617"/>
            <p:cNvSpPr>
              <a:spLocks noChangeArrowheads="1"/>
            </p:cNvSpPr>
            <p:nvPr/>
          </p:nvSpPr>
          <p:spPr bwMode="auto">
            <a:xfrm>
              <a:off x="75803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618"/>
            <p:cNvSpPr>
              <a:spLocks noChangeArrowheads="1"/>
            </p:cNvSpPr>
            <p:nvPr/>
          </p:nvSpPr>
          <p:spPr bwMode="auto">
            <a:xfrm>
              <a:off x="7580313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619"/>
            <p:cNvSpPr>
              <a:spLocks noChangeArrowheads="1"/>
            </p:cNvSpPr>
            <p:nvPr/>
          </p:nvSpPr>
          <p:spPr bwMode="auto">
            <a:xfrm>
              <a:off x="789781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620"/>
            <p:cNvSpPr>
              <a:spLocks noChangeArrowheads="1"/>
            </p:cNvSpPr>
            <p:nvPr/>
          </p:nvSpPr>
          <p:spPr bwMode="auto">
            <a:xfrm>
              <a:off x="789781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621"/>
            <p:cNvSpPr>
              <a:spLocks noChangeArrowheads="1"/>
            </p:cNvSpPr>
            <p:nvPr/>
          </p:nvSpPr>
          <p:spPr bwMode="auto">
            <a:xfrm>
              <a:off x="789781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622"/>
            <p:cNvSpPr>
              <a:spLocks noChangeArrowheads="1"/>
            </p:cNvSpPr>
            <p:nvPr/>
          </p:nvSpPr>
          <p:spPr bwMode="auto">
            <a:xfrm>
              <a:off x="789781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623"/>
            <p:cNvSpPr>
              <a:spLocks noChangeArrowheads="1"/>
            </p:cNvSpPr>
            <p:nvPr/>
          </p:nvSpPr>
          <p:spPr bwMode="auto">
            <a:xfrm>
              <a:off x="789781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624"/>
            <p:cNvSpPr>
              <a:spLocks noChangeArrowheads="1"/>
            </p:cNvSpPr>
            <p:nvPr/>
          </p:nvSpPr>
          <p:spPr bwMode="auto">
            <a:xfrm>
              <a:off x="789781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625"/>
            <p:cNvSpPr>
              <a:spLocks noChangeArrowheads="1"/>
            </p:cNvSpPr>
            <p:nvPr/>
          </p:nvSpPr>
          <p:spPr bwMode="auto">
            <a:xfrm>
              <a:off x="789781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626"/>
            <p:cNvSpPr>
              <a:spLocks noChangeArrowheads="1"/>
            </p:cNvSpPr>
            <p:nvPr/>
          </p:nvSpPr>
          <p:spPr bwMode="auto">
            <a:xfrm>
              <a:off x="789781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627"/>
            <p:cNvSpPr>
              <a:spLocks noChangeArrowheads="1"/>
            </p:cNvSpPr>
            <p:nvPr/>
          </p:nvSpPr>
          <p:spPr bwMode="auto">
            <a:xfrm>
              <a:off x="789781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628"/>
            <p:cNvSpPr>
              <a:spLocks noChangeArrowheads="1"/>
            </p:cNvSpPr>
            <p:nvPr/>
          </p:nvSpPr>
          <p:spPr bwMode="auto">
            <a:xfrm>
              <a:off x="789781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629"/>
            <p:cNvSpPr>
              <a:spLocks noChangeArrowheads="1"/>
            </p:cNvSpPr>
            <p:nvPr/>
          </p:nvSpPr>
          <p:spPr bwMode="auto">
            <a:xfrm>
              <a:off x="821055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630"/>
            <p:cNvSpPr>
              <a:spLocks noChangeArrowheads="1"/>
            </p:cNvSpPr>
            <p:nvPr/>
          </p:nvSpPr>
          <p:spPr bwMode="auto">
            <a:xfrm>
              <a:off x="821055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631"/>
            <p:cNvSpPr>
              <a:spLocks noChangeArrowheads="1"/>
            </p:cNvSpPr>
            <p:nvPr/>
          </p:nvSpPr>
          <p:spPr bwMode="auto">
            <a:xfrm>
              <a:off x="821055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632"/>
            <p:cNvSpPr>
              <a:spLocks noChangeArrowheads="1"/>
            </p:cNvSpPr>
            <p:nvPr/>
          </p:nvSpPr>
          <p:spPr bwMode="auto">
            <a:xfrm>
              <a:off x="821055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633"/>
            <p:cNvSpPr>
              <a:spLocks noChangeArrowheads="1"/>
            </p:cNvSpPr>
            <p:nvPr/>
          </p:nvSpPr>
          <p:spPr bwMode="auto">
            <a:xfrm>
              <a:off x="821055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634"/>
            <p:cNvSpPr>
              <a:spLocks noChangeArrowheads="1"/>
            </p:cNvSpPr>
            <p:nvPr/>
          </p:nvSpPr>
          <p:spPr bwMode="auto">
            <a:xfrm>
              <a:off x="821055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35"/>
            <p:cNvSpPr>
              <a:spLocks noChangeArrowheads="1"/>
            </p:cNvSpPr>
            <p:nvPr/>
          </p:nvSpPr>
          <p:spPr bwMode="auto">
            <a:xfrm>
              <a:off x="8210550" y="1566863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36"/>
            <p:cNvSpPr>
              <a:spLocks noChangeArrowheads="1"/>
            </p:cNvSpPr>
            <p:nvPr/>
          </p:nvSpPr>
          <p:spPr bwMode="auto">
            <a:xfrm>
              <a:off x="821055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37"/>
            <p:cNvSpPr>
              <a:spLocks noChangeArrowheads="1"/>
            </p:cNvSpPr>
            <p:nvPr/>
          </p:nvSpPr>
          <p:spPr bwMode="auto">
            <a:xfrm>
              <a:off x="85280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38"/>
            <p:cNvSpPr>
              <a:spLocks noChangeArrowheads="1"/>
            </p:cNvSpPr>
            <p:nvPr/>
          </p:nvSpPr>
          <p:spPr bwMode="auto">
            <a:xfrm>
              <a:off x="85280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39"/>
            <p:cNvSpPr>
              <a:spLocks noChangeArrowheads="1"/>
            </p:cNvSpPr>
            <p:nvPr/>
          </p:nvSpPr>
          <p:spPr bwMode="auto">
            <a:xfrm>
              <a:off x="85280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40"/>
            <p:cNvSpPr>
              <a:spLocks noChangeArrowheads="1"/>
            </p:cNvSpPr>
            <p:nvPr/>
          </p:nvSpPr>
          <p:spPr bwMode="auto">
            <a:xfrm>
              <a:off x="85280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41"/>
            <p:cNvSpPr>
              <a:spLocks noChangeArrowheads="1"/>
            </p:cNvSpPr>
            <p:nvPr/>
          </p:nvSpPr>
          <p:spPr bwMode="auto">
            <a:xfrm>
              <a:off x="85280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42"/>
            <p:cNvSpPr>
              <a:spLocks noChangeArrowheads="1"/>
            </p:cNvSpPr>
            <p:nvPr/>
          </p:nvSpPr>
          <p:spPr bwMode="auto">
            <a:xfrm>
              <a:off x="85280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43"/>
            <p:cNvSpPr>
              <a:spLocks noChangeArrowheads="1"/>
            </p:cNvSpPr>
            <p:nvPr/>
          </p:nvSpPr>
          <p:spPr bwMode="auto">
            <a:xfrm>
              <a:off x="85280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44"/>
            <p:cNvSpPr>
              <a:spLocks noChangeArrowheads="1"/>
            </p:cNvSpPr>
            <p:nvPr/>
          </p:nvSpPr>
          <p:spPr bwMode="auto">
            <a:xfrm>
              <a:off x="85280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45"/>
            <p:cNvSpPr>
              <a:spLocks noChangeArrowheads="1"/>
            </p:cNvSpPr>
            <p:nvPr/>
          </p:nvSpPr>
          <p:spPr bwMode="auto">
            <a:xfrm>
              <a:off x="85280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46"/>
            <p:cNvSpPr>
              <a:spLocks noChangeArrowheads="1"/>
            </p:cNvSpPr>
            <p:nvPr/>
          </p:nvSpPr>
          <p:spPr bwMode="auto">
            <a:xfrm>
              <a:off x="85280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47"/>
            <p:cNvSpPr>
              <a:spLocks noChangeArrowheads="1"/>
            </p:cNvSpPr>
            <p:nvPr/>
          </p:nvSpPr>
          <p:spPr bwMode="auto">
            <a:xfrm>
              <a:off x="88423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8"/>
            <p:cNvSpPr>
              <a:spLocks noChangeArrowheads="1"/>
            </p:cNvSpPr>
            <p:nvPr/>
          </p:nvSpPr>
          <p:spPr bwMode="auto">
            <a:xfrm>
              <a:off x="88423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9"/>
            <p:cNvSpPr>
              <a:spLocks noChangeArrowheads="1"/>
            </p:cNvSpPr>
            <p:nvPr/>
          </p:nvSpPr>
          <p:spPr bwMode="auto">
            <a:xfrm>
              <a:off x="88423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50"/>
            <p:cNvSpPr>
              <a:spLocks noChangeArrowheads="1"/>
            </p:cNvSpPr>
            <p:nvPr/>
          </p:nvSpPr>
          <p:spPr bwMode="auto">
            <a:xfrm>
              <a:off x="88423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51"/>
            <p:cNvSpPr>
              <a:spLocks noChangeArrowheads="1"/>
            </p:cNvSpPr>
            <p:nvPr/>
          </p:nvSpPr>
          <p:spPr bwMode="auto">
            <a:xfrm>
              <a:off x="88423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2"/>
            <p:cNvSpPr>
              <a:spLocks noChangeArrowheads="1"/>
            </p:cNvSpPr>
            <p:nvPr/>
          </p:nvSpPr>
          <p:spPr bwMode="auto">
            <a:xfrm>
              <a:off x="88423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3"/>
            <p:cNvSpPr>
              <a:spLocks noChangeArrowheads="1"/>
            </p:cNvSpPr>
            <p:nvPr/>
          </p:nvSpPr>
          <p:spPr bwMode="auto">
            <a:xfrm>
              <a:off x="88423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4"/>
            <p:cNvSpPr>
              <a:spLocks noChangeArrowheads="1"/>
            </p:cNvSpPr>
            <p:nvPr/>
          </p:nvSpPr>
          <p:spPr bwMode="auto">
            <a:xfrm>
              <a:off x="88423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5"/>
            <p:cNvSpPr>
              <a:spLocks noChangeArrowheads="1"/>
            </p:cNvSpPr>
            <p:nvPr/>
          </p:nvSpPr>
          <p:spPr bwMode="auto">
            <a:xfrm>
              <a:off x="88423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6"/>
            <p:cNvSpPr>
              <a:spLocks noChangeArrowheads="1"/>
            </p:cNvSpPr>
            <p:nvPr/>
          </p:nvSpPr>
          <p:spPr bwMode="auto">
            <a:xfrm>
              <a:off x="88423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7"/>
            <p:cNvSpPr>
              <a:spLocks noChangeArrowheads="1"/>
            </p:cNvSpPr>
            <p:nvPr/>
          </p:nvSpPr>
          <p:spPr bwMode="auto">
            <a:xfrm>
              <a:off x="88423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8"/>
            <p:cNvSpPr>
              <a:spLocks noChangeArrowheads="1"/>
            </p:cNvSpPr>
            <p:nvPr/>
          </p:nvSpPr>
          <p:spPr bwMode="auto">
            <a:xfrm>
              <a:off x="88423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59"/>
            <p:cNvSpPr>
              <a:spLocks noChangeArrowheads="1"/>
            </p:cNvSpPr>
            <p:nvPr/>
          </p:nvSpPr>
          <p:spPr bwMode="auto">
            <a:xfrm>
              <a:off x="8842375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0"/>
            <p:cNvSpPr>
              <a:spLocks noChangeArrowheads="1"/>
            </p:cNvSpPr>
            <p:nvPr/>
          </p:nvSpPr>
          <p:spPr bwMode="auto">
            <a:xfrm>
              <a:off x="91598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1"/>
            <p:cNvSpPr>
              <a:spLocks noChangeArrowheads="1"/>
            </p:cNvSpPr>
            <p:nvPr/>
          </p:nvSpPr>
          <p:spPr bwMode="auto">
            <a:xfrm>
              <a:off x="91598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2"/>
            <p:cNvSpPr>
              <a:spLocks noChangeArrowheads="1"/>
            </p:cNvSpPr>
            <p:nvPr/>
          </p:nvSpPr>
          <p:spPr bwMode="auto">
            <a:xfrm>
              <a:off x="91598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63"/>
            <p:cNvSpPr>
              <a:spLocks noChangeArrowheads="1"/>
            </p:cNvSpPr>
            <p:nvPr/>
          </p:nvSpPr>
          <p:spPr bwMode="auto">
            <a:xfrm>
              <a:off x="91598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64"/>
            <p:cNvSpPr>
              <a:spLocks noChangeArrowheads="1"/>
            </p:cNvSpPr>
            <p:nvPr/>
          </p:nvSpPr>
          <p:spPr bwMode="auto">
            <a:xfrm>
              <a:off x="91598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65"/>
            <p:cNvSpPr>
              <a:spLocks noChangeArrowheads="1"/>
            </p:cNvSpPr>
            <p:nvPr/>
          </p:nvSpPr>
          <p:spPr bwMode="auto">
            <a:xfrm>
              <a:off x="91598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66"/>
            <p:cNvSpPr>
              <a:spLocks noChangeArrowheads="1"/>
            </p:cNvSpPr>
            <p:nvPr/>
          </p:nvSpPr>
          <p:spPr bwMode="auto">
            <a:xfrm>
              <a:off x="91598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67"/>
            <p:cNvSpPr>
              <a:spLocks noChangeArrowheads="1"/>
            </p:cNvSpPr>
            <p:nvPr/>
          </p:nvSpPr>
          <p:spPr bwMode="auto">
            <a:xfrm>
              <a:off x="91598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68"/>
            <p:cNvSpPr>
              <a:spLocks noChangeArrowheads="1"/>
            </p:cNvSpPr>
            <p:nvPr/>
          </p:nvSpPr>
          <p:spPr bwMode="auto">
            <a:xfrm>
              <a:off x="91598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69"/>
            <p:cNvSpPr>
              <a:spLocks noChangeArrowheads="1"/>
            </p:cNvSpPr>
            <p:nvPr/>
          </p:nvSpPr>
          <p:spPr bwMode="auto">
            <a:xfrm>
              <a:off x="91598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70"/>
            <p:cNvSpPr>
              <a:spLocks noChangeArrowheads="1"/>
            </p:cNvSpPr>
            <p:nvPr/>
          </p:nvSpPr>
          <p:spPr bwMode="auto">
            <a:xfrm>
              <a:off x="91598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71"/>
            <p:cNvSpPr>
              <a:spLocks noChangeArrowheads="1"/>
            </p:cNvSpPr>
            <p:nvPr/>
          </p:nvSpPr>
          <p:spPr bwMode="auto">
            <a:xfrm>
              <a:off x="91598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72"/>
            <p:cNvSpPr>
              <a:spLocks noChangeArrowheads="1"/>
            </p:cNvSpPr>
            <p:nvPr/>
          </p:nvSpPr>
          <p:spPr bwMode="auto">
            <a:xfrm>
              <a:off x="9475788" y="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73"/>
            <p:cNvSpPr>
              <a:spLocks noChangeArrowheads="1"/>
            </p:cNvSpPr>
            <p:nvPr/>
          </p:nvSpPr>
          <p:spPr bwMode="auto">
            <a:xfrm>
              <a:off x="9475788" y="26193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74"/>
            <p:cNvSpPr>
              <a:spLocks noChangeArrowheads="1"/>
            </p:cNvSpPr>
            <p:nvPr/>
          </p:nvSpPr>
          <p:spPr bwMode="auto">
            <a:xfrm>
              <a:off x="9475788" y="5207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75"/>
            <p:cNvSpPr>
              <a:spLocks noChangeArrowheads="1"/>
            </p:cNvSpPr>
            <p:nvPr/>
          </p:nvSpPr>
          <p:spPr bwMode="auto">
            <a:xfrm>
              <a:off x="9475788" y="7842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76"/>
            <p:cNvSpPr>
              <a:spLocks noChangeArrowheads="1"/>
            </p:cNvSpPr>
            <p:nvPr/>
          </p:nvSpPr>
          <p:spPr bwMode="auto">
            <a:xfrm>
              <a:off x="9475788" y="1046163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677"/>
            <p:cNvSpPr>
              <a:spLocks noChangeArrowheads="1"/>
            </p:cNvSpPr>
            <p:nvPr/>
          </p:nvSpPr>
          <p:spPr bwMode="auto">
            <a:xfrm>
              <a:off x="9475788" y="13049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678"/>
            <p:cNvSpPr>
              <a:spLocks noChangeArrowheads="1"/>
            </p:cNvSpPr>
            <p:nvPr/>
          </p:nvSpPr>
          <p:spPr bwMode="auto">
            <a:xfrm>
              <a:off x="9475788" y="1566863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679"/>
            <p:cNvSpPr>
              <a:spLocks noChangeArrowheads="1"/>
            </p:cNvSpPr>
            <p:nvPr/>
          </p:nvSpPr>
          <p:spPr bwMode="auto">
            <a:xfrm>
              <a:off x="9475788" y="18288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680"/>
            <p:cNvSpPr>
              <a:spLocks noChangeArrowheads="1"/>
            </p:cNvSpPr>
            <p:nvPr/>
          </p:nvSpPr>
          <p:spPr bwMode="auto">
            <a:xfrm>
              <a:off x="9475788" y="2089150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681"/>
            <p:cNvSpPr>
              <a:spLocks noChangeArrowheads="1"/>
            </p:cNvSpPr>
            <p:nvPr/>
          </p:nvSpPr>
          <p:spPr bwMode="auto">
            <a:xfrm>
              <a:off x="9475788" y="2351088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682"/>
            <p:cNvSpPr>
              <a:spLocks noChangeArrowheads="1"/>
            </p:cNvSpPr>
            <p:nvPr/>
          </p:nvSpPr>
          <p:spPr bwMode="auto">
            <a:xfrm>
              <a:off x="9475788" y="26130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683"/>
            <p:cNvSpPr>
              <a:spLocks noChangeArrowheads="1"/>
            </p:cNvSpPr>
            <p:nvPr/>
          </p:nvSpPr>
          <p:spPr bwMode="auto">
            <a:xfrm>
              <a:off x="9475788" y="287178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684"/>
            <p:cNvSpPr>
              <a:spLocks noChangeArrowheads="1"/>
            </p:cNvSpPr>
            <p:nvPr/>
          </p:nvSpPr>
          <p:spPr bwMode="auto">
            <a:xfrm>
              <a:off x="9475788" y="31337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685"/>
            <p:cNvSpPr>
              <a:spLocks noChangeArrowheads="1"/>
            </p:cNvSpPr>
            <p:nvPr/>
          </p:nvSpPr>
          <p:spPr bwMode="auto">
            <a:xfrm>
              <a:off x="9475788" y="339725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686"/>
            <p:cNvSpPr>
              <a:spLocks noChangeArrowheads="1"/>
            </p:cNvSpPr>
            <p:nvPr/>
          </p:nvSpPr>
          <p:spPr bwMode="auto">
            <a:xfrm>
              <a:off x="979011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687"/>
            <p:cNvSpPr>
              <a:spLocks noChangeArrowheads="1"/>
            </p:cNvSpPr>
            <p:nvPr/>
          </p:nvSpPr>
          <p:spPr bwMode="auto">
            <a:xfrm>
              <a:off x="979011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688"/>
            <p:cNvSpPr>
              <a:spLocks noChangeArrowheads="1"/>
            </p:cNvSpPr>
            <p:nvPr/>
          </p:nvSpPr>
          <p:spPr bwMode="auto">
            <a:xfrm>
              <a:off x="979011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689"/>
            <p:cNvSpPr>
              <a:spLocks noChangeArrowheads="1"/>
            </p:cNvSpPr>
            <p:nvPr/>
          </p:nvSpPr>
          <p:spPr bwMode="auto">
            <a:xfrm>
              <a:off x="979011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690"/>
            <p:cNvSpPr>
              <a:spLocks noChangeArrowheads="1"/>
            </p:cNvSpPr>
            <p:nvPr/>
          </p:nvSpPr>
          <p:spPr bwMode="auto">
            <a:xfrm>
              <a:off x="979011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691"/>
            <p:cNvSpPr>
              <a:spLocks noChangeArrowheads="1"/>
            </p:cNvSpPr>
            <p:nvPr/>
          </p:nvSpPr>
          <p:spPr bwMode="auto">
            <a:xfrm>
              <a:off x="979011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692"/>
            <p:cNvSpPr>
              <a:spLocks noChangeArrowheads="1"/>
            </p:cNvSpPr>
            <p:nvPr/>
          </p:nvSpPr>
          <p:spPr bwMode="auto">
            <a:xfrm>
              <a:off x="979011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693"/>
            <p:cNvSpPr>
              <a:spLocks noChangeArrowheads="1"/>
            </p:cNvSpPr>
            <p:nvPr/>
          </p:nvSpPr>
          <p:spPr bwMode="auto">
            <a:xfrm>
              <a:off x="979011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694"/>
            <p:cNvSpPr>
              <a:spLocks noChangeArrowheads="1"/>
            </p:cNvSpPr>
            <p:nvPr/>
          </p:nvSpPr>
          <p:spPr bwMode="auto">
            <a:xfrm>
              <a:off x="9790113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695"/>
            <p:cNvSpPr>
              <a:spLocks noChangeArrowheads="1"/>
            </p:cNvSpPr>
            <p:nvPr/>
          </p:nvSpPr>
          <p:spPr bwMode="auto">
            <a:xfrm>
              <a:off x="9790113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697"/>
            <p:cNvSpPr>
              <a:spLocks noChangeArrowheads="1"/>
            </p:cNvSpPr>
            <p:nvPr/>
          </p:nvSpPr>
          <p:spPr bwMode="auto">
            <a:xfrm>
              <a:off x="101076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698"/>
            <p:cNvSpPr>
              <a:spLocks noChangeArrowheads="1"/>
            </p:cNvSpPr>
            <p:nvPr/>
          </p:nvSpPr>
          <p:spPr bwMode="auto">
            <a:xfrm>
              <a:off x="101076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699"/>
            <p:cNvSpPr>
              <a:spLocks noChangeArrowheads="1"/>
            </p:cNvSpPr>
            <p:nvPr/>
          </p:nvSpPr>
          <p:spPr bwMode="auto">
            <a:xfrm>
              <a:off x="101076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01"/>
            <p:cNvSpPr>
              <a:spLocks noChangeArrowheads="1"/>
            </p:cNvSpPr>
            <p:nvPr/>
          </p:nvSpPr>
          <p:spPr bwMode="auto">
            <a:xfrm>
              <a:off x="101076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02"/>
            <p:cNvSpPr>
              <a:spLocks noChangeArrowheads="1"/>
            </p:cNvSpPr>
            <p:nvPr/>
          </p:nvSpPr>
          <p:spPr bwMode="auto">
            <a:xfrm>
              <a:off x="101076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03"/>
            <p:cNvSpPr>
              <a:spLocks noChangeArrowheads="1"/>
            </p:cNvSpPr>
            <p:nvPr/>
          </p:nvSpPr>
          <p:spPr bwMode="auto">
            <a:xfrm>
              <a:off x="101076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04"/>
            <p:cNvSpPr>
              <a:spLocks noChangeArrowheads="1"/>
            </p:cNvSpPr>
            <p:nvPr/>
          </p:nvSpPr>
          <p:spPr bwMode="auto">
            <a:xfrm>
              <a:off x="101076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05"/>
            <p:cNvSpPr>
              <a:spLocks noChangeArrowheads="1"/>
            </p:cNvSpPr>
            <p:nvPr/>
          </p:nvSpPr>
          <p:spPr bwMode="auto">
            <a:xfrm>
              <a:off x="101076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4" name="Rectangle 706"/>
            <p:cNvSpPr>
              <a:spLocks noChangeArrowheads="1"/>
            </p:cNvSpPr>
            <p:nvPr/>
          </p:nvSpPr>
          <p:spPr bwMode="auto">
            <a:xfrm>
              <a:off x="101076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5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6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7" name="Rectangle 709"/>
            <p:cNvSpPr>
              <a:spLocks noChangeArrowheads="1"/>
            </p:cNvSpPr>
            <p:nvPr/>
          </p:nvSpPr>
          <p:spPr bwMode="auto">
            <a:xfrm>
              <a:off x="104219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8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9" name="Rectangle 711"/>
            <p:cNvSpPr>
              <a:spLocks noChangeArrowheads="1"/>
            </p:cNvSpPr>
            <p:nvPr/>
          </p:nvSpPr>
          <p:spPr bwMode="auto">
            <a:xfrm>
              <a:off x="104219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0" name="Rectangle 712"/>
            <p:cNvSpPr>
              <a:spLocks noChangeArrowheads="1"/>
            </p:cNvSpPr>
            <p:nvPr/>
          </p:nvSpPr>
          <p:spPr bwMode="auto">
            <a:xfrm>
              <a:off x="104219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1" name="Rectangle 713"/>
            <p:cNvSpPr>
              <a:spLocks noChangeArrowheads="1"/>
            </p:cNvSpPr>
            <p:nvPr/>
          </p:nvSpPr>
          <p:spPr bwMode="auto">
            <a:xfrm>
              <a:off x="104219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2" name="Rectangle 714"/>
            <p:cNvSpPr>
              <a:spLocks noChangeArrowheads="1"/>
            </p:cNvSpPr>
            <p:nvPr/>
          </p:nvSpPr>
          <p:spPr bwMode="auto">
            <a:xfrm>
              <a:off x="104219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Rectangle 715"/>
            <p:cNvSpPr>
              <a:spLocks noChangeArrowheads="1"/>
            </p:cNvSpPr>
            <p:nvPr/>
          </p:nvSpPr>
          <p:spPr bwMode="auto">
            <a:xfrm>
              <a:off x="104219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4" name="Rectangle 716"/>
            <p:cNvSpPr>
              <a:spLocks noChangeArrowheads="1"/>
            </p:cNvSpPr>
            <p:nvPr/>
          </p:nvSpPr>
          <p:spPr bwMode="auto">
            <a:xfrm>
              <a:off x="104219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5" name="Rectangle 717"/>
            <p:cNvSpPr>
              <a:spLocks noChangeArrowheads="1"/>
            </p:cNvSpPr>
            <p:nvPr/>
          </p:nvSpPr>
          <p:spPr bwMode="auto">
            <a:xfrm>
              <a:off x="1042193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6" name="Rectangle 718"/>
            <p:cNvSpPr>
              <a:spLocks noChangeArrowheads="1"/>
            </p:cNvSpPr>
            <p:nvPr/>
          </p:nvSpPr>
          <p:spPr bwMode="auto">
            <a:xfrm>
              <a:off x="104219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7" name="Rectangle 719"/>
            <p:cNvSpPr>
              <a:spLocks noChangeArrowheads="1"/>
            </p:cNvSpPr>
            <p:nvPr/>
          </p:nvSpPr>
          <p:spPr bwMode="auto">
            <a:xfrm>
              <a:off x="104219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8" name="Rectangle 720"/>
            <p:cNvSpPr>
              <a:spLocks noChangeArrowheads="1"/>
            </p:cNvSpPr>
            <p:nvPr/>
          </p:nvSpPr>
          <p:spPr bwMode="auto">
            <a:xfrm>
              <a:off x="10421938" y="33972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9" name="Rectangle 721"/>
            <p:cNvSpPr>
              <a:spLocks noChangeArrowheads="1"/>
            </p:cNvSpPr>
            <p:nvPr/>
          </p:nvSpPr>
          <p:spPr bwMode="auto">
            <a:xfrm>
              <a:off x="107394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0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1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2" name="Rectangle 724"/>
            <p:cNvSpPr>
              <a:spLocks noChangeArrowheads="1"/>
            </p:cNvSpPr>
            <p:nvPr/>
          </p:nvSpPr>
          <p:spPr bwMode="auto">
            <a:xfrm>
              <a:off x="107394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3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4" name="Rectangle 726"/>
            <p:cNvSpPr>
              <a:spLocks noChangeArrowheads="1"/>
            </p:cNvSpPr>
            <p:nvPr/>
          </p:nvSpPr>
          <p:spPr bwMode="auto">
            <a:xfrm>
              <a:off x="107394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5" name="Rectangle 727"/>
            <p:cNvSpPr>
              <a:spLocks noChangeArrowheads="1"/>
            </p:cNvSpPr>
            <p:nvPr/>
          </p:nvSpPr>
          <p:spPr bwMode="auto">
            <a:xfrm>
              <a:off x="107394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6" name="Rectangle 728"/>
            <p:cNvSpPr>
              <a:spLocks noChangeArrowheads="1"/>
            </p:cNvSpPr>
            <p:nvPr/>
          </p:nvSpPr>
          <p:spPr bwMode="auto">
            <a:xfrm>
              <a:off x="107394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7" name="Rectangle 729"/>
            <p:cNvSpPr>
              <a:spLocks noChangeArrowheads="1"/>
            </p:cNvSpPr>
            <p:nvPr/>
          </p:nvSpPr>
          <p:spPr bwMode="auto">
            <a:xfrm>
              <a:off x="107394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8" name="Rectangle 730"/>
            <p:cNvSpPr>
              <a:spLocks noChangeArrowheads="1"/>
            </p:cNvSpPr>
            <p:nvPr/>
          </p:nvSpPr>
          <p:spPr bwMode="auto">
            <a:xfrm>
              <a:off x="107394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9" name="Rectangle 731"/>
            <p:cNvSpPr>
              <a:spLocks noChangeArrowheads="1"/>
            </p:cNvSpPr>
            <p:nvPr/>
          </p:nvSpPr>
          <p:spPr bwMode="auto">
            <a:xfrm>
              <a:off x="10739438" y="2613025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0" name="Rectangle 732"/>
            <p:cNvSpPr>
              <a:spLocks noChangeArrowheads="1"/>
            </p:cNvSpPr>
            <p:nvPr/>
          </p:nvSpPr>
          <p:spPr bwMode="auto">
            <a:xfrm>
              <a:off x="107394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1" name="Rectangle 733"/>
            <p:cNvSpPr>
              <a:spLocks noChangeArrowheads="1"/>
            </p:cNvSpPr>
            <p:nvPr/>
          </p:nvSpPr>
          <p:spPr bwMode="auto">
            <a:xfrm>
              <a:off x="107394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2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3" name="Rectangle 735"/>
            <p:cNvSpPr>
              <a:spLocks noChangeArrowheads="1"/>
            </p:cNvSpPr>
            <p:nvPr/>
          </p:nvSpPr>
          <p:spPr bwMode="auto">
            <a:xfrm>
              <a:off x="1105217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4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5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6" name="Rectangle 738"/>
            <p:cNvSpPr>
              <a:spLocks noChangeArrowheads="1"/>
            </p:cNvSpPr>
            <p:nvPr/>
          </p:nvSpPr>
          <p:spPr bwMode="auto">
            <a:xfrm>
              <a:off x="1105217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7" name="Rectangle 739"/>
            <p:cNvSpPr>
              <a:spLocks noChangeArrowheads="1"/>
            </p:cNvSpPr>
            <p:nvPr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8" name="Rectangle 740"/>
            <p:cNvSpPr>
              <a:spLocks noChangeArrowheads="1"/>
            </p:cNvSpPr>
            <p:nvPr/>
          </p:nvSpPr>
          <p:spPr bwMode="auto">
            <a:xfrm>
              <a:off x="1105217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9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0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3" name="Rectangle 745"/>
            <p:cNvSpPr>
              <a:spLocks noChangeArrowheads="1"/>
            </p:cNvSpPr>
            <p:nvPr/>
          </p:nvSpPr>
          <p:spPr bwMode="auto">
            <a:xfrm>
              <a:off x="113696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4" name="Rectangle 746"/>
            <p:cNvSpPr>
              <a:spLocks noChangeArrowheads="1"/>
            </p:cNvSpPr>
            <p:nvPr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5" name="Rectangle 747"/>
            <p:cNvSpPr>
              <a:spLocks noChangeArrowheads="1"/>
            </p:cNvSpPr>
            <p:nvPr/>
          </p:nvSpPr>
          <p:spPr bwMode="auto">
            <a:xfrm>
              <a:off x="113696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6" name="Rectangle 748"/>
            <p:cNvSpPr>
              <a:spLocks noChangeArrowheads="1"/>
            </p:cNvSpPr>
            <p:nvPr/>
          </p:nvSpPr>
          <p:spPr bwMode="auto">
            <a:xfrm>
              <a:off x="113696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7" name="Rectangle 749"/>
            <p:cNvSpPr>
              <a:spLocks noChangeArrowheads="1"/>
            </p:cNvSpPr>
            <p:nvPr/>
          </p:nvSpPr>
          <p:spPr bwMode="auto">
            <a:xfrm>
              <a:off x="113696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8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9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2" name="Rectangle 754"/>
            <p:cNvSpPr>
              <a:spLocks noChangeArrowheads="1"/>
            </p:cNvSpPr>
            <p:nvPr/>
          </p:nvSpPr>
          <p:spPr bwMode="auto">
            <a:xfrm>
              <a:off x="116871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3" name="Rectangle 755"/>
            <p:cNvSpPr>
              <a:spLocks noChangeArrowheads="1"/>
            </p:cNvSpPr>
            <p:nvPr/>
          </p:nvSpPr>
          <p:spPr bwMode="auto">
            <a:xfrm>
              <a:off x="116871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4" name="Rectangle 757"/>
            <p:cNvSpPr>
              <a:spLocks noChangeArrowheads="1"/>
            </p:cNvSpPr>
            <p:nvPr/>
          </p:nvSpPr>
          <p:spPr bwMode="auto">
            <a:xfrm>
              <a:off x="116871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5" name="Rectangle 758"/>
            <p:cNvSpPr>
              <a:spLocks noChangeArrowheads="1"/>
            </p:cNvSpPr>
            <p:nvPr/>
          </p:nvSpPr>
          <p:spPr bwMode="auto">
            <a:xfrm>
              <a:off x="11687175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6" name="Rectangle 759"/>
            <p:cNvSpPr>
              <a:spLocks noChangeArrowheads="1"/>
            </p:cNvSpPr>
            <p:nvPr/>
          </p:nvSpPr>
          <p:spPr bwMode="auto">
            <a:xfrm>
              <a:off x="116871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7" name="Rectangle 760"/>
            <p:cNvSpPr>
              <a:spLocks noChangeArrowheads="1"/>
            </p:cNvSpPr>
            <p:nvPr/>
          </p:nvSpPr>
          <p:spPr bwMode="auto">
            <a:xfrm>
              <a:off x="116871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8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9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0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1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2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3" name="Rectangle 766"/>
            <p:cNvSpPr>
              <a:spLocks noChangeArrowheads="1"/>
            </p:cNvSpPr>
            <p:nvPr/>
          </p:nvSpPr>
          <p:spPr bwMode="auto">
            <a:xfrm>
              <a:off x="120015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4" name="Rectangle 767"/>
            <p:cNvSpPr>
              <a:spLocks noChangeArrowheads="1"/>
            </p:cNvSpPr>
            <p:nvPr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15</a:t>
            </a:fld>
            <a:endParaRPr lang="id-ID"/>
          </a:p>
        </p:txBody>
      </p:sp>
      <p:sp>
        <p:nvSpPr>
          <p:cNvPr id="183" name="Picture Placeholder 18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18" name="Rectangle 417"/>
          <p:cNvSpPr/>
          <p:nvPr/>
        </p:nvSpPr>
        <p:spPr>
          <a:xfrm>
            <a:off x="3989150" y="3310644"/>
            <a:ext cx="11657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50" b="1" dirty="0">
                <a:solidFill>
                  <a:schemeClr val="bg1"/>
                </a:solidFill>
                <a:latin typeface="+mj-lt"/>
              </a:rPr>
              <a:t>-Dona Doni-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3417710" y="3519639"/>
            <a:ext cx="2308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</a:rPr>
              <a:t>Chief Executive Officer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34"/>
              <p:cNvSpPr txBox="1"/>
              <p:nvPr/>
            </p:nvSpPr>
            <p:spPr>
              <a:xfrm>
                <a:off x="762727" y="4771615"/>
                <a:ext cx="7618544" cy="79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chemeClr val="tx1"/>
                    </a:solidFill>
                    <a:ea typeface="Roboto" panose="02000000000000000000" pitchFamily="2" charset="0"/>
                  </a:rPr>
                  <a:t>利用函数（神经网络）获得</a:t>
                </a:r>
                <a:r>
                  <a:rPr lang="zh-CN" altLang="zh-CN" sz="1600" b="1" dirty="0">
                    <a:solidFill>
                      <a:schemeClr val="tx1"/>
                    </a:solidFill>
                    <a:ea typeface="Microsoft YaHei" panose="020B0503020204020204" pitchFamily="34" charset="-122"/>
                  </a:rPr>
                  <a:t>深度图</a:t>
                </a:r>
                <a:r>
                  <a:rPr lang="en-US" altLang="zh-CN" sz="1600" b="1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d </a:t>
                </a:r>
                <a:r>
                  <a:rPr lang="en-US" altLang="zh-CN" sz="1600" b="1" dirty="0" err="1">
                    <a:solidFill>
                      <a:schemeClr val="tx1"/>
                    </a:solidFill>
                    <a:ea typeface="Microsoft YaHei" panose="020B0503020204020204" pitchFamily="34" charset="-122"/>
                  </a:rPr>
                  <a:t>反射率图像</a:t>
                </a:r>
                <a:r>
                  <a:rPr lang="en-US" altLang="zh-CN" sz="1600" b="1" dirty="0" err="1">
                    <a:solidFill>
                      <a:schemeClr val="tx1"/>
                    </a:solidFill>
                    <a:ea typeface="Calibri" panose="020F0502020204030204" pitchFamily="34" charset="0"/>
                  </a:rPr>
                  <a:t>a</a:t>
                </a:r>
                <a:r>
                  <a:rPr lang="en-US" altLang="zh-CN" sz="1600" b="1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 </a:t>
                </a:r>
                <a:r>
                  <a:rPr lang="en-US" altLang="zh-CN" sz="1600" b="1" dirty="0" err="1">
                    <a:solidFill>
                      <a:schemeClr val="tx1"/>
                    </a:solidFill>
                    <a:ea typeface="Microsoft YaHei" panose="020B0503020204020204" pitchFamily="34" charset="-122"/>
                  </a:rPr>
                  <a:t>全局光方向</a:t>
                </a:r>
                <a:r>
                  <a:rPr lang="en-US" altLang="zh-CN" sz="1600" b="1" dirty="0" err="1">
                    <a:solidFill>
                      <a:schemeClr val="tx1"/>
                    </a:solidFill>
                    <a:ea typeface="Calibri" panose="020F0502020204030204" pitchFamily="34" charset="0"/>
                  </a:rPr>
                  <a:t>l</a:t>
                </a:r>
                <a:r>
                  <a:rPr lang="en-US" altLang="zh-CN" sz="1600" b="1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 </a:t>
                </a:r>
                <a:r>
                  <a:rPr lang="en-US" altLang="zh-CN" sz="1600" b="1" dirty="0" err="1">
                    <a:solidFill>
                      <a:schemeClr val="tx1"/>
                    </a:solidFill>
                    <a:ea typeface="Microsoft YaHei" panose="020B0503020204020204" pitchFamily="34" charset="-122"/>
                  </a:rPr>
                  <a:t>观察点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ea typeface="Calibri" panose="020F0502020204030204" pitchFamily="34" charset="0"/>
                  </a:rPr>
                  <a:t>w</a:t>
                </a:r>
                <a:endParaRPr lang="en-US" altLang="zh-CN" sz="1600" b="1" dirty="0" smtClean="0">
                  <a:solidFill>
                    <a:schemeClr val="tx1"/>
                  </a:solidFill>
                  <a:ea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chemeClr val="tx1"/>
                    </a:solidFill>
                    <a:ea typeface="Roboto" panose="02000000000000000000" pitchFamily="2" charset="0"/>
                  </a:rPr>
                  <a:t>并经过光照重构和投影获得重构图像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endParaRPr lang="en-US" sz="1600" b="1" dirty="0">
                  <a:solidFill>
                    <a:schemeClr val="bg2"/>
                  </a:solidFill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20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7" y="4771615"/>
                <a:ext cx="7618544" cy="791627"/>
              </a:xfrm>
              <a:prstGeom prst="rect">
                <a:avLst/>
              </a:prstGeom>
              <a:blipFill>
                <a:blip r:embed="rId2"/>
                <a:stretch>
                  <a:fillRect b="-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96" y="62192"/>
            <a:ext cx="6180017" cy="4053388"/>
          </a:xfrm>
          <a:prstGeom prst="rect">
            <a:avLst/>
          </a:prstGeom>
        </p:spPr>
      </p:pic>
      <p:pic>
        <p:nvPicPr>
          <p:cNvPr id="416" name="图片 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sp>
        <p:nvSpPr>
          <p:cNvPr id="417" name="TextBox 3"/>
          <p:cNvSpPr txBox="1"/>
          <p:nvPr/>
        </p:nvSpPr>
        <p:spPr>
          <a:xfrm>
            <a:off x="6869905" y="6072074"/>
            <a:ext cx="21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几何自编码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429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  <p:bldP spid="419" grpId="0"/>
      <p:bldP spid="420" grpId="0"/>
      <p:bldP spid="4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/>
          <p:cNvGrpSpPr/>
          <p:nvPr/>
        </p:nvGrpSpPr>
        <p:grpSpPr>
          <a:xfrm>
            <a:off x="0" y="2112"/>
            <a:ext cx="9144000" cy="2690813"/>
            <a:chOff x="0" y="0"/>
            <a:chExt cx="12192000" cy="3587750"/>
          </a:xfrm>
          <a:solidFill>
            <a:schemeClr val="bg1">
              <a:alpha val="10000"/>
            </a:schemeClr>
          </a:solidFill>
        </p:grpSpPr>
        <p:sp>
          <p:nvSpPr>
            <p:cNvPr id="4" name="Rectangle 355"/>
            <p:cNvSpPr>
              <a:spLocks noChangeArrowheads="1"/>
            </p:cNvSpPr>
            <p:nvPr/>
          </p:nvSpPr>
          <p:spPr bwMode="auto">
            <a:xfrm>
              <a:off x="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" name="Rectangle 356"/>
            <p:cNvSpPr>
              <a:spLocks noChangeArrowheads="1"/>
            </p:cNvSpPr>
            <p:nvPr/>
          </p:nvSpPr>
          <p:spPr bwMode="auto">
            <a:xfrm>
              <a:off x="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57"/>
            <p:cNvSpPr>
              <a:spLocks noChangeArrowheads="1"/>
            </p:cNvSpPr>
            <p:nvPr/>
          </p:nvSpPr>
          <p:spPr bwMode="auto">
            <a:xfrm>
              <a:off x="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358"/>
            <p:cNvSpPr>
              <a:spLocks noChangeArrowheads="1"/>
            </p:cNvSpPr>
            <p:nvPr/>
          </p:nvSpPr>
          <p:spPr bwMode="auto">
            <a:xfrm>
              <a:off x="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9"/>
            <p:cNvSpPr>
              <a:spLocks noChangeArrowheads="1"/>
            </p:cNvSpPr>
            <p:nvPr/>
          </p:nvSpPr>
          <p:spPr bwMode="auto">
            <a:xfrm>
              <a:off x="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Rectangle 360"/>
            <p:cNvSpPr>
              <a:spLocks noChangeArrowheads="1"/>
            </p:cNvSpPr>
            <p:nvPr/>
          </p:nvSpPr>
          <p:spPr bwMode="auto">
            <a:xfrm>
              <a:off x="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1"/>
            <p:cNvSpPr>
              <a:spLocks noChangeArrowheads="1"/>
            </p:cNvSpPr>
            <p:nvPr/>
          </p:nvSpPr>
          <p:spPr bwMode="auto">
            <a:xfrm>
              <a:off x="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2"/>
            <p:cNvSpPr>
              <a:spLocks noChangeArrowheads="1"/>
            </p:cNvSpPr>
            <p:nvPr/>
          </p:nvSpPr>
          <p:spPr bwMode="auto">
            <a:xfrm>
              <a:off x="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363"/>
            <p:cNvSpPr>
              <a:spLocks noChangeArrowheads="1"/>
            </p:cNvSpPr>
            <p:nvPr/>
          </p:nvSpPr>
          <p:spPr bwMode="auto">
            <a:xfrm>
              <a:off x="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64"/>
            <p:cNvSpPr>
              <a:spLocks noChangeArrowheads="1"/>
            </p:cNvSpPr>
            <p:nvPr/>
          </p:nvSpPr>
          <p:spPr bwMode="auto">
            <a:xfrm>
              <a:off x="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65"/>
            <p:cNvSpPr>
              <a:spLocks noChangeArrowheads="1"/>
            </p:cNvSpPr>
            <p:nvPr/>
          </p:nvSpPr>
          <p:spPr bwMode="auto">
            <a:xfrm>
              <a:off x="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66"/>
            <p:cNvSpPr>
              <a:spLocks noChangeArrowheads="1"/>
            </p:cNvSpPr>
            <p:nvPr/>
          </p:nvSpPr>
          <p:spPr bwMode="auto">
            <a:xfrm>
              <a:off x="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7"/>
            <p:cNvSpPr>
              <a:spLocks noChangeArrowheads="1"/>
            </p:cNvSpPr>
            <p:nvPr/>
          </p:nvSpPr>
          <p:spPr bwMode="auto">
            <a:xfrm>
              <a:off x="317500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8"/>
            <p:cNvSpPr>
              <a:spLocks noChangeArrowheads="1"/>
            </p:cNvSpPr>
            <p:nvPr/>
          </p:nvSpPr>
          <p:spPr bwMode="auto">
            <a:xfrm>
              <a:off x="317500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9"/>
            <p:cNvSpPr>
              <a:spLocks noChangeArrowheads="1"/>
            </p:cNvSpPr>
            <p:nvPr/>
          </p:nvSpPr>
          <p:spPr bwMode="auto">
            <a:xfrm>
              <a:off x="317500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70"/>
            <p:cNvSpPr>
              <a:spLocks noChangeArrowheads="1"/>
            </p:cNvSpPr>
            <p:nvPr/>
          </p:nvSpPr>
          <p:spPr bwMode="auto">
            <a:xfrm>
              <a:off x="317500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71"/>
            <p:cNvSpPr>
              <a:spLocks noChangeArrowheads="1"/>
            </p:cNvSpPr>
            <p:nvPr/>
          </p:nvSpPr>
          <p:spPr bwMode="auto">
            <a:xfrm>
              <a:off x="317500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2"/>
            <p:cNvSpPr>
              <a:spLocks noChangeArrowheads="1"/>
            </p:cNvSpPr>
            <p:nvPr/>
          </p:nvSpPr>
          <p:spPr bwMode="auto">
            <a:xfrm>
              <a:off x="317500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3"/>
            <p:cNvSpPr>
              <a:spLocks noChangeArrowheads="1"/>
            </p:cNvSpPr>
            <p:nvPr/>
          </p:nvSpPr>
          <p:spPr bwMode="auto">
            <a:xfrm>
              <a:off x="317500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74"/>
            <p:cNvSpPr>
              <a:spLocks noChangeArrowheads="1"/>
            </p:cNvSpPr>
            <p:nvPr/>
          </p:nvSpPr>
          <p:spPr bwMode="auto">
            <a:xfrm>
              <a:off x="317500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75"/>
            <p:cNvSpPr>
              <a:spLocks noChangeArrowheads="1"/>
            </p:cNvSpPr>
            <p:nvPr/>
          </p:nvSpPr>
          <p:spPr bwMode="auto">
            <a:xfrm>
              <a:off x="6318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76"/>
            <p:cNvSpPr>
              <a:spLocks noChangeArrowheads="1"/>
            </p:cNvSpPr>
            <p:nvPr/>
          </p:nvSpPr>
          <p:spPr bwMode="auto">
            <a:xfrm>
              <a:off x="6318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7"/>
            <p:cNvSpPr>
              <a:spLocks noChangeArrowheads="1"/>
            </p:cNvSpPr>
            <p:nvPr/>
          </p:nvSpPr>
          <p:spPr bwMode="auto">
            <a:xfrm>
              <a:off x="6318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78"/>
            <p:cNvSpPr>
              <a:spLocks noChangeArrowheads="1"/>
            </p:cNvSpPr>
            <p:nvPr/>
          </p:nvSpPr>
          <p:spPr bwMode="auto">
            <a:xfrm>
              <a:off x="6318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79"/>
            <p:cNvSpPr>
              <a:spLocks noChangeArrowheads="1"/>
            </p:cNvSpPr>
            <p:nvPr/>
          </p:nvSpPr>
          <p:spPr bwMode="auto">
            <a:xfrm>
              <a:off x="6318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80"/>
            <p:cNvSpPr>
              <a:spLocks noChangeArrowheads="1"/>
            </p:cNvSpPr>
            <p:nvPr/>
          </p:nvSpPr>
          <p:spPr bwMode="auto">
            <a:xfrm>
              <a:off x="6318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81"/>
            <p:cNvSpPr>
              <a:spLocks noChangeArrowheads="1"/>
            </p:cNvSpPr>
            <p:nvPr/>
          </p:nvSpPr>
          <p:spPr bwMode="auto">
            <a:xfrm>
              <a:off x="6318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82"/>
            <p:cNvSpPr>
              <a:spLocks noChangeArrowheads="1"/>
            </p:cNvSpPr>
            <p:nvPr/>
          </p:nvSpPr>
          <p:spPr bwMode="auto">
            <a:xfrm>
              <a:off x="6318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83"/>
            <p:cNvSpPr>
              <a:spLocks noChangeArrowheads="1"/>
            </p:cNvSpPr>
            <p:nvPr/>
          </p:nvSpPr>
          <p:spPr bwMode="auto">
            <a:xfrm>
              <a:off x="6318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84"/>
            <p:cNvSpPr>
              <a:spLocks noChangeArrowheads="1"/>
            </p:cNvSpPr>
            <p:nvPr/>
          </p:nvSpPr>
          <p:spPr bwMode="auto">
            <a:xfrm>
              <a:off x="6318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85"/>
            <p:cNvSpPr>
              <a:spLocks noChangeArrowheads="1"/>
            </p:cNvSpPr>
            <p:nvPr/>
          </p:nvSpPr>
          <p:spPr bwMode="auto">
            <a:xfrm>
              <a:off x="6318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86"/>
            <p:cNvSpPr>
              <a:spLocks noChangeArrowheads="1"/>
            </p:cNvSpPr>
            <p:nvPr/>
          </p:nvSpPr>
          <p:spPr bwMode="auto">
            <a:xfrm>
              <a:off x="94773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7"/>
            <p:cNvSpPr>
              <a:spLocks noChangeArrowheads="1"/>
            </p:cNvSpPr>
            <p:nvPr/>
          </p:nvSpPr>
          <p:spPr bwMode="auto">
            <a:xfrm>
              <a:off x="94773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88"/>
            <p:cNvSpPr>
              <a:spLocks noChangeArrowheads="1"/>
            </p:cNvSpPr>
            <p:nvPr/>
          </p:nvSpPr>
          <p:spPr bwMode="auto">
            <a:xfrm>
              <a:off x="94773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9"/>
            <p:cNvSpPr>
              <a:spLocks noChangeArrowheads="1"/>
            </p:cNvSpPr>
            <p:nvPr/>
          </p:nvSpPr>
          <p:spPr bwMode="auto">
            <a:xfrm>
              <a:off x="94773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90"/>
            <p:cNvSpPr>
              <a:spLocks noChangeArrowheads="1"/>
            </p:cNvSpPr>
            <p:nvPr/>
          </p:nvSpPr>
          <p:spPr bwMode="auto">
            <a:xfrm>
              <a:off x="94773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91"/>
            <p:cNvSpPr>
              <a:spLocks noChangeArrowheads="1"/>
            </p:cNvSpPr>
            <p:nvPr/>
          </p:nvSpPr>
          <p:spPr bwMode="auto">
            <a:xfrm>
              <a:off x="94773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92"/>
            <p:cNvSpPr>
              <a:spLocks noChangeArrowheads="1"/>
            </p:cNvSpPr>
            <p:nvPr/>
          </p:nvSpPr>
          <p:spPr bwMode="auto">
            <a:xfrm>
              <a:off x="94773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93"/>
            <p:cNvSpPr>
              <a:spLocks noChangeArrowheads="1"/>
            </p:cNvSpPr>
            <p:nvPr/>
          </p:nvSpPr>
          <p:spPr bwMode="auto">
            <a:xfrm>
              <a:off x="94773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94"/>
            <p:cNvSpPr>
              <a:spLocks noChangeArrowheads="1"/>
            </p:cNvSpPr>
            <p:nvPr/>
          </p:nvSpPr>
          <p:spPr bwMode="auto">
            <a:xfrm>
              <a:off x="94773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95"/>
            <p:cNvSpPr>
              <a:spLocks noChangeArrowheads="1"/>
            </p:cNvSpPr>
            <p:nvPr/>
          </p:nvSpPr>
          <p:spPr bwMode="auto">
            <a:xfrm>
              <a:off x="947738" y="2351088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96"/>
            <p:cNvSpPr>
              <a:spLocks noChangeArrowheads="1"/>
            </p:cNvSpPr>
            <p:nvPr/>
          </p:nvSpPr>
          <p:spPr bwMode="auto">
            <a:xfrm>
              <a:off x="94773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97"/>
            <p:cNvSpPr>
              <a:spLocks noChangeArrowheads="1"/>
            </p:cNvSpPr>
            <p:nvPr/>
          </p:nvSpPr>
          <p:spPr bwMode="auto">
            <a:xfrm>
              <a:off x="947738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398"/>
            <p:cNvSpPr>
              <a:spLocks noChangeArrowheads="1"/>
            </p:cNvSpPr>
            <p:nvPr/>
          </p:nvSpPr>
          <p:spPr bwMode="auto">
            <a:xfrm>
              <a:off x="947738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399"/>
            <p:cNvSpPr>
              <a:spLocks noChangeArrowheads="1"/>
            </p:cNvSpPr>
            <p:nvPr/>
          </p:nvSpPr>
          <p:spPr bwMode="auto">
            <a:xfrm>
              <a:off x="947738" y="33972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00"/>
            <p:cNvSpPr>
              <a:spLocks noChangeArrowheads="1"/>
            </p:cNvSpPr>
            <p:nvPr/>
          </p:nvSpPr>
          <p:spPr bwMode="auto">
            <a:xfrm>
              <a:off x="12620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01"/>
            <p:cNvSpPr>
              <a:spLocks noChangeArrowheads="1"/>
            </p:cNvSpPr>
            <p:nvPr/>
          </p:nvSpPr>
          <p:spPr bwMode="auto">
            <a:xfrm>
              <a:off x="12620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02"/>
            <p:cNvSpPr>
              <a:spLocks noChangeArrowheads="1"/>
            </p:cNvSpPr>
            <p:nvPr/>
          </p:nvSpPr>
          <p:spPr bwMode="auto">
            <a:xfrm>
              <a:off x="12620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03"/>
            <p:cNvSpPr>
              <a:spLocks noChangeArrowheads="1"/>
            </p:cNvSpPr>
            <p:nvPr/>
          </p:nvSpPr>
          <p:spPr bwMode="auto">
            <a:xfrm>
              <a:off x="12620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04"/>
            <p:cNvSpPr>
              <a:spLocks noChangeArrowheads="1"/>
            </p:cNvSpPr>
            <p:nvPr/>
          </p:nvSpPr>
          <p:spPr bwMode="auto">
            <a:xfrm>
              <a:off x="12620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05"/>
            <p:cNvSpPr>
              <a:spLocks noChangeArrowheads="1"/>
            </p:cNvSpPr>
            <p:nvPr/>
          </p:nvSpPr>
          <p:spPr bwMode="auto">
            <a:xfrm>
              <a:off x="12620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06"/>
            <p:cNvSpPr>
              <a:spLocks noChangeArrowheads="1"/>
            </p:cNvSpPr>
            <p:nvPr/>
          </p:nvSpPr>
          <p:spPr bwMode="auto">
            <a:xfrm>
              <a:off x="12620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07"/>
            <p:cNvSpPr>
              <a:spLocks noChangeArrowheads="1"/>
            </p:cNvSpPr>
            <p:nvPr/>
          </p:nvSpPr>
          <p:spPr bwMode="auto">
            <a:xfrm>
              <a:off x="12620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08"/>
            <p:cNvSpPr>
              <a:spLocks noChangeArrowheads="1"/>
            </p:cNvSpPr>
            <p:nvPr/>
          </p:nvSpPr>
          <p:spPr bwMode="auto">
            <a:xfrm>
              <a:off x="12620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09"/>
            <p:cNvSpPr>
              <a:spLocks noChangeArrowheads="1"/>
            </p:cNvSpPr>
            <p:nvPr/>
          </p:nvSpPr>
          <p:spPr bwMode="auto">
            <a:xfrm>
              <a:off x="12620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10"/>
            <p:cNvSpPr>
              <a:spLocks noChangeArrowheads="1"/>
            </p:cNvSpPr>
            <p:nvPr/>
          </p:nvSpPr>
          <p:spPr bwMode="auto">
            <a:xfrm>
              <a:off x="15795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11"/>
            <p:cNvSpPr>
              <a:spLocks noChangeArrowheads="1"/>
            </p:cNvSpPr>
            <p:nvPr/>
          </p:nvSpPr>
          <p:spPr bwMode="auto">
            <a:xfrm>
              <a:off x="15795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12"/>
            <p:cNvSpPr>
              <a:spLocks noChangeArrowheads="1"/>
            </p:cNvSpPr>
            <p:nvPr/>
          </p:nvSpPr>
          <p:spPr bwMode="auto">
            <a:xfrm>
              <a:off x="15795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13"/>
            <p:cNvSpPr>
              <a:spLocks noChangeArrowheads="1"/>
            </p:cNvSpPr>
            <p:nvPr/>
          </p:nvSpPr>
          <p:spPr bwMode="auto">
            <a:xfrm>
              <a:off x="15795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14"/>
            <p:cNvSpPr>
              <a:spLocks noChangeArrowheads="1"/>
            </p:cNvSpPr>
            <p:nvPr/>
          </p:nvSpPr>
          <p:spPr bwMode="auto">
            <a:xfrm>
              <a:off x="15795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15"/>
            <p:cNvSpPr>
              <a:spLocks noChangeArrowheads="1"/>
            </p:cNvSpPr>
            <p:nvPr/>
          </p:nvSpPr>
          <p:spPr bwMode="auto">
            <a:xfrm>
              <a:off x="15795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16"/>
            <p:cNvSpPr>
              <a:spLocks noChangeArrowheads="1"/>
            </p:cNvSpPr>
            <p:nvPr/>
          </p:nvSpPr>
          <p:spPr bwMode="auto">
            <a:xfrm>
              <a:off x="15795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17"/>
            <p:cNvSpPr>
              <a:spLocks noChangeArrowheads="1"/>
            </p:cNvSpPr>
            <p:nvPr/>
          </p:nvSpPr>
          <p:spPr bwMode="auto">
            <a:xfrm>
              <a:off x="15795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18"/>
            <p:cNvSpPr>
              <a:spLocks noChangeArrowheads="1"/>
            </p:cNvSpPr>
            <p:nvPr/>
          </p:nvSpPr>
          <p:spPr bwMode="auto">
            <a:xfrm>
              <a:off x="15795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19"/>
            <p:cNvSpPr>
              <a:spLocks noChangeArrowheads="1"/>
            </p:cNvSpPr>
            <p:nvPr/>
          </p:nvSpPr>
          <p:spPr bwMode="auto">
            <a:xfrm>
              <a:off x="15795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20"/>
            <p:cNvSpPr>
              <a:spLocks noChangeArrowheads="1"/>
            </p:cNvSpPr>
            <p:nvPr/>
          </p:nvSpPr>
          <p:spPr bwMode="auto">
            <a:xfrm>
              <a:off x="157956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21"/>
            <p:cNvSpPr>
              <a:spLocks noChangeArrowheads="1"/>
            </p:cNvSpPr>
            <p:nvPr/>
          </p:nvSpPr>
          <p:spPr bwMode="auto">
            <a:xfrm>
              <a:off x="18970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22"/>
            <p:cNvSpPr>
              <a:spLocks noChangeArrowheads="1"/>
            </p:cNvSpPr>
            <p:nvPr/>
          </p:nvSpPr>
          <p:spPr bwMode="auto">
            <a:xfrm>
              <a:off x="18970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23"/>
            <p:cNvSpPr>
              <a:spLocks noChangeArrowheads="1"/>
            </p:cNvSpPr>
            <p:nvPr/>
          </p:nvSpPr>
          <p:spPr bwMode="auto">
            <a:xfrm>
              <a:off x="18970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24"/>
            <p:cNvSpPr>
              <a:spLocks noChangeArrowheads="1"/>
            </p:cNvSpPr>
            <p:nvPr/>
          </p:nvSpPr>
          <p:spPr bwMode="auto">
            <a:xfrm>
              <a:off x="18970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25"/>
            <p:cNvSpPr>
              <a:spLocks noChangeArrowheads="1"/>
            </p:cNvSpPr>
            <p:nvPr/>
          </p:nvSpPr>
          <p:spPr bwMode="auto">
            <a:xfrm>
              <a:off x="18970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26"/>
            <p:cNvSpPr>
              <a:spLocks noChangeArrowheads="1"/>
            </p:cNvSpPr>
            <p:nvPr/>
          </p:nvSpPr>
          <p:spPr bwMode="auto">
            <a:xfrm>
              <a:off x="18970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427"/>
            <p:cNvSpPr>
              <a:spLocks noChangeArrowheads="1"/>
            </p:cNvSpPr>
            <p:nvPr/>
          </p:nvSpPr>
          <p:spPr bwMode="auto">
            <a:xfrm>
              <a:off x="18970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28"/>
            <p:cNvSpPr>
              <a:spLocks noChangeArrowheads="1"/>
            </p:cNvSpPr>
            <p:nvPr/>
          </p:nvSpPr>
          <p:spPr bwMode="auto">
            <a:xfrm>
              <a:off x="18970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429"/>
            <p:cNvSpPr>
              <a:spLocks noChangeArrowheads="1"/>
            </p:cNvSpPr>
            <p:nvPr/>
          </p:nvSpPr>
          <p:spPr bwMode="auto">
            <a:xfrm>
              <a:off x="220980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430"/>
            <p:cNvSpPr>
              <a:spLocks noChangeArrowheads="1"/>
            </p:cNvSpPr>
            <p:nvPr/>
          </p:nvSpPr>
          <p:spPr bwMode="auto">
            <a:xfrm>
              <a:off x="220980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31"/>
            <p:cNvSpPr>
              <a:spLocks noChangeArrowheads="1"/>
            </p:cNvSpPr>
            <p:nvPr/>
          </p:nvSpPr>
          <p:spPr bwMode="auto">
            <a:xfrm>
              <a:off x="220980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32"/>
            <p:cNvSpPr>
              <a:spLocks noChangeArrowheads="1"/>
            </p:cNvSpPr>
            <p:nvPr/>
          </p:nvSpPr>
          <p:spPr bwMode="auto">
            <a:xfrm>
              <a:off x="220980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33"/>
            <p:cNvSpPr>
              <a:spLocks noChangeArrowheads="1"/>
            </p:cNvSpPr>
            <p:nvPr/>
          </p:nvSpPr>
          <p:spPr bwMode="auto">
            <a:xfrm>
              <a:off x="220980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34"/>
            <p:cNvSpPr>
              <a:spLocks noChangeArrowheads="1"/>
            </p:cNvSpPr>
            <p:nvPr/>
          </p:nvSpPr>
          <p:spPr bwMode="auto">
            <a:xfrm>
              <a:off x="220980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35"/>
            <p:cNvSpPr>
              <a:spLocks noChangeArrowheads="1"/>
            </p:cNvSpPr>
            <p:nvPr/>
          </p:nvSpPr>
          <p:spPr bwMode="auto">
            <a:xfrm>
              <a:off x="2209800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36"/>
            <p:cNvSpPr>
              <a:spLocks noChangeArrowheads="1"/>
            </p:cNvSpPr>
            <p:nvPr/>
          </p:nvSpPr>
          <p:spPr bwMode="auto">
            <a:xfrm>
              <a:off x="220980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437"/>
            <p:cNvSpPr>
              <a:spLocks noChangeArrowheads="1"/>
            </p:cNvSpPr>
            <p:nvPr/>
          </p:nvSpPr>
          <p:spPr bwMode="auto">
            <a:xfrm>
              <a:off x="2209800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438"/>
            <p:cNvSpPr>
              <a:spLocks noChangeArrowheads="1"/>
            </p:cNvSpPr>
            <p:nvPr/>
          </p:nvSpPr>
          <p:spPr bwMode="auto">
            <a:xfrm>
              <a:off x="2209800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439"/>
            <p:cNvSpPr>
              <a:spLocks noChangeArrowheads="1"/>
            </p:cNvSpPr>
            <p:nvPr/>
          </p:nvSpPr>
          <p:spPr bwMode="auto">
            <a:xfrm>
              <a:off x="2209800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440"/>
            <p:cNvSpPr>
              <a:spLocks noChangeArrowheads="1"/>
            </p:cNvSpPr>
            <p:nvPr/>
          </p:nvSpPr>
          <p:spPr bwMode="auto">
            <a:xfrm>
              <a:off x="2209800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441"/>
            <p:cNvSpPr>
              <a:spLocks noChangeArrowheads="1"/>
            </p:cNvSpPr>
            <p:nvPr/>
          </p:nvSpPr>
          <p:spPr bwMode="auto">
            <a:xfrm>
              <a:off x="2209800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442"/>
            <p:cNvSpPr>
              <a:spLocks noChangeArrowheads="1"/>
            </p:cNvSpPr>
            <p:nvPr/>
          </p:nvSpPr>
          <p:spPr bwMode="auto">
            <a:xfrm>
              <a:off x="25273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443"/>
            <p:cNvSpPr>
              <a:spLocks noChangeArrowheads="1"/>
            </p:cNvSpPr>
            <p:nvPr/>
          </p:nvSpPr>
          <p:spPr bwMode="auto">
            <a:xfrm>
              <a:off x="25273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444"/>
            <p:cNvSpPr>
              <a:spLocks noChangeArrowheads="1"/>
            </p:cNvSpPr>
            <p:nvPr/>
          </p:nvSpPr>
          <p:spPr bwMode="auto">
            <a:xfrm>
              <a:off x="25273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445"/>
            <p:cNvSpPr>
              <a:spLocks noChangeArrowheads="1"/>
            </p:cNvSpPr>
            <p:nvPr/>
          </p:nvSpPr>
          <p:spPr bwMode="auto">
            <a:xfrm>
              <a:off x="25273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446"/>
            <p:cNvSpPr>
              <a:spLocks noChangeArrowheads="1"/>
            </p:cNvSpPr>
            <p:nvPr/>
          </p:nvSpPr>
          <p:spPr bwMode="auto">
            <a:xfrm>
              <a:off x="25273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447"/>
            <p:cNvSpPr>
              <a:spLocks noChangeArrowheads="1"/>
            </p:cNvSpPr>
            <p:nvPr/>
          </p:nvSpPr>
          <p:spPr bwMode="auto">
            <a:xfrm>
              <a:off x="25273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448"/>
            <p:cNvSpPr>
              <a:spLocks noChangeArrowheads="1"/>
            </p:cNvSpPr>
            <p:nvPr/>
          </p:nvSpPr>
          <p:spPr bwMode="auto">
            <a:xfrm>
              <a:off x="25273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449"/>
            <p:cNvSpPr>
              <a:spLocks noChangeArrowheads="1"/>
            </p:cNvSpPr>
            <p:nvPr/>
          </p:nvSpPr>
          <p:spPr bwMode="auto">
            <a:xfrm>
              <a:off x="2527300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450"/>
            <p:cNvSpPr>
              <a:spLocks noChangeArrowheads="1"/>
            </p:cNvSpPr>
            <p:nvPr/>
          </p:nvSpPr>
          <p:spPr bwMode="auto">
            <a:xfrm>
              <a:off x="252730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451"/>
            <p:cNvSpPr>
              <a:spLocks noChangeArrowheads="1"/>
            </p:cNvSpPr>
            <p:nvPr/>
          </p:nvSpPr>
          <p:spPr bwMode="auto">
            <a:xfrm>
              <a:off x="252730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452"/>
            <p:cNvSpPr>
              <a:spLocks noChangeArrowheads="1"/>
            </p:cNvSpPr>
            <p:nvPr/>
          </p:nvSpPr>
          <p:spPr bwMode="auto">
            <a:xfrm>
              <a:off x="28416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453"/>
            <p:cNvSpPr>
              <a:spLocks noChangeArrowheads="1"/>
            </p:cNvSpPr>
            <p:nvPr/>
          </p:nvSpPr>
          <p:spPr bwMode="auto">
            <a:xfrm>
              <a:off x="28416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454"/>
            <p:cNvSpPr>
              <a:spLocks noChangeArrowheads="1"/>
            </p:cNvSpPr>
            <p:nvPr/>
          </p:nvSpPr>
          <p:spPr bwMode="auto">
            <a:xfrm>
              <a:off x="28416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455"/>
            <p:cNvSpPr>
              <a:spLocks noChangeArrowheads="1"/>
            </p:cNvSpPr>
            <p:nvPr/>
          </p:nvSpPr>
          <p:spPr bwMode="auto">
            <a:xfrm>
              <a:off x="28416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456"/>
            <p:cNvSpPr>
              <a:spLocks noChangeArrowheads="1"/>
            </p:cNvSpPr>
            <p:nvPr/>
          </p:nvSpPr>
          <p:spPr bwMode="auto">
            <a:xfrm>
              <a:off x="28416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457"/>
            <p:cNvSpPr>
              <a:spLocks noChangeArrowheads="1"/>
            </p:cNvSpPr>
            <p:nvPr/>
          </p:nvSpPr>
          <p:spPr bwMode="auto">
            <a:xfrm>
              <a:off x="28416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458"/>
            <p:cNvSpPr>
              <a:spLocks noChangeArrowheads="1"/>
            </p:cNvSpPr>
            <p:nvPr/>
          </p:nvSpPr>
          <p:spPr bwMode="auto">
            <a:xfrm>
              <a:off x="28416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459"/>
            <p:cNvSpPr>
              <a:spLocks noChangeArrowheads="1"/>
            </p:cNvSpPr>
            <p:nvPr/>
          </p:nvSpPr>
          <p:spPr bwMode="auto">
            <a:xfrm>
              <a:off x="28416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460"/>
            <p:cNvSpPr>
              <a:spLocks noChangeArrowheads="1"/>
            </p:cNvSpPr>
            <p:nvPr/>
          </p:nvSpPr>
          <p:spPr bwMode="auto">
            <a:xfrm>
              <a:off x="28416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461"/>
            <p:cNvSpPr>
              <a:spLocks noChangeArrowheads="1"/>
            </p:cNvSpPr>
            <p:nvPr/>
          </p:nvSpPr>
          <p:spPr bwMode="auto">
            <a:xfrm>
              <a:off x="28416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462"/>
            <p:cNvSpPr>
              <a:spLocks noChangeArrowheads="1"/>
            </p:cNvSpPr>
            <p:nvPr/>
          </p:nvSpPr>
          <p:spPr bwMode="auto">
            <a:xfrm>
              <a:off x="31591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463"/>
            <p:cNvSpPr>
              <a:spLocks noChangeArrowheads="1"/>
            </p:cNvSpPr>
            <p:nvPr/>
          </p:nvSpPr>
          <p:spPr bwMode="auto">
            <a:xfrm>
              <a:off x="31591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464"/>
            <p:cNvSpPr>
              <a:spLocks noChangeArrowheads="1"/>
            </p:cNvSpPr>
            <p:nvPr/>
          </p:nvSpPr>
          <p:spPr bwMode="auto">
            <a:xfrm>
              <a:off x="31591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465"/>
            <p:cNvSpPr>
              <a:spLocks noChangeArrowheads="1"/>
            </p:cNvSpPr>
            <p:nvPr/>
          </p:nvSpPr>
          <p:spPr bwMode="auto">
            <a:xfrm>
              <a:off x="31591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466"/>
            <p:cNvSpPr>
              <a:spLocks noChangeArrowheads="1"/>
            </p:cNvSpPr>
            <p:nvPr/>
          </p:nvSpPr>
          <p:spPr bwMode="auto">
            <a:xfrm>
              <a:off x="31591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467"/>
            <p:cNvSpPr>
              <a:spLocks noChangeArrowheads="1"/>
            </p:cNvSpPr>
            <p:nvPr/>
          </p:nvSpPr>
          <p:spPr bwMode="auto">
            <a:xfrm>
              <a:off x="31591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468"/>
            <p:cNvSpPr>
              <a:spLocks noChangeArrowheads="1"/>
            </p:cNvSpPr>
            <p:nvPr/>
          </p:nvSpPr>
          <p:spPr bwMode="auto">
            <a:xfrm>
              <a:off x="31591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469"/>
            <p:cNvSpPr>
              <a:spLocks noChangeArrowheads="1"/>
            </p:cNvSpPr>
            <p:nvPr/>
          </p:nvSpPr>
          <p:spPr bwMode="auto">
            <a:xfrm>
              <a:off x="31591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470"/>
            <p:cNvSpPr>
              <a:spLocks noChangeArrowheads="1"/>
            </p:cNvSpPr>
            <p:nvPr/>
          </p:nvSpPr>
          <p:spPr bwMode="auto">
            <a:xfrm>
              <a:off x="31591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471"/>
            <p:cNvSpPr>
              <a:spLocks noChangeArrowheads="1"/>
            </p:cNvSpPr>
            <p:nvPr/>
          </p:nvSpPr>
          <p:spPr bwMode="auto">
            <a:xfrm>
              <a:off x="31591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472"/>
            <p:cNvSpPr>
              <a:spLocks noChangeArrowheads="1"/>
            </p:cNvSpPr>
            <p:nvPr/>
          </p:nvSpPr>
          <p:spPr bwMode="auto">
            <a:xfrm>
              <a:off x="31591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473"/>
            <p:cNvSpPr>
              <a:spLocks noChangeArrowheads="1"/>
            </p:cNvSpPr>
            <p:nvPr/>
          </p:nvSpPr>
          <p:spPr bwMode="auto">
            <a:xfrm>
              <a:off x="34734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474"/>
            <p:cNvSpPr>
              <a:spLocks noChangeArrowheads="1"/>
            </p:cNvSpPr>
            <p:nvPr/>
          </p:nvSpPr>
          <p:spPr bwMode="auto">
            <a:xfrm>
              <a:off x="34734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475"/>
            <p:cNvSpPr>
              <a:spLocks noChangeArrowheads="1"/>
            </p:cNvSpPr>
            <p:nvPr/>
          </p:nvSpPr>
          <p:spPr bwMode="auto">
            <a:xfrm>
              <a:off x="34734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476"/>
            <p:cNvSpPr>
              <a:spLocks noChangeArrowheads="1"/>
            </p:cNvSpPr>
            <p:nvPr/>
          </p:nvSpPr>
          <p:spPr bwMode="auto">
            <a:xfrm>
              <a:off x="34734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477"/>
            <p:cNvSpPr>
              <a:spLocks noChangeArrowheads="1"/>
            </p:cNvSpPr>
            <p:nvPr/>
          </p:nvSpPr>
          <p:spPr bwMode="auto">
            <a:xfrm>
              <a:off x="34734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478"/>
            <p:cNvSpPr>
              <a:spLocks noChangeArrowheads="1"/>
            </p:cNvSpPr>
            <p:nvPr/>
          </p:nvSpPr>
          <p:spPr bwMode="auto">
            <a:xfrm>
              <a:off x="34734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479"/>
            <p:cNvSpPr>
              <a:spLocks noChangeArrowheads="1"/>
            </p:cNvSpPr>
            <p:nvPr/>
          </p:nvSpPr>
          <p:spPr bwMode="auto">
            <a:xfrm>
              <a:off x="34734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480"/>
            <p:cNvSpPr>
              <a:spLocks noChangeArrowheads="1"/>
            </p:cNvSpPr>
            <p:nvPr/>
          </p:nvSpPr>
          <p:spPr bwMode="auto">
            <a:xfrm>
              <a:off x="34734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481"/>
            <p:cNvSpPr>
              <a:spLocks noChangeArrowheads="1"/>
            </p:cNvSpPr>
            <p:nvPr/>
          </p:nvSpPr>
          <p:spPr bwMode="auto">
            <a:xfrm>
              <a:off x="34734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482"/>
            <p:cNvSpPr>
              <a:spLocks noChangeArrowheads="1"/>
            </p:cNvSpPr>
            <p:nvPr/>
          </p:nvSpPr>
          <p:spPr bwMode="auto">
            <a:xfrm>
              <a:off x="34734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483"/>
            <p:cNvSpPr>
              <a:spLocks noChangeArrowheads="1"/>
            </p:cNvSpPr>
            <p:nvPr/>
          </p:nvSpPr>
          <p:spPr bwMode="auto">
            <a:xfrm>
              <a:off x="347345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484"/>
            <p:cNvSpPr>
              <a:spLocks noChangeArrowheads="1"/>
            </p:cNvSpPr>
            <p:nvPr/>
          </p:nvSpPr>
          <p:spPr bwMode="auto">
            <a:xfrm>
              <a:off x="347345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485"/>
            <p:cNvSpPr>
              <a:spLocks noChangeArrowheads="1"/>
            </p:cNvSpPr>
            <p:nvPr/>
          </p:nvSpPr>
          <p:spPr bwMode="auto">
            <a:xfrm>
              <a:off x="3473450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486"/>
            <p:cNvSpPr>
              <a:spLocks noChangeArrowheads="1"/>
            </p:cNvSpPr>
            <p:nvPr/>
          </p:nvSpPr>
          <p:spPr bwMode="auto">
            <a:xfrm>
              <a:off x="378936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487"/>
            <p:cNvSpPr>
              <a:spLocks noChangeArrowheads="1"/>
            </p:cNvSpPr>
            <p:nvPr/>
          </p:nvSpPr>
          <p:spPr bwMode="auto">
            <a:xfrm>
              <a:off x="378936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488"/>
            <p:cNvSpPr>
              <a:spLocks noChangeArrowheads="1"/>
            </p:cNvSpPr>
            <p:nvPr/>
          </p:nvSpPr>
          <p:spPr bwMode="auto">
            <a:xfrm>
              <a:off x="378936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489"/>
            <p:cNvSpPr>
              <a:spLocks noChangeArrowheads="1"/>
            </p:cNvSpPr>
            <p:nvPr/>
          </p:nvSpPr>
          <p:spPr bwMode="auto">
            <a:xfrm>
              <a:off x="378936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490"/>
            <p:cNvSpPr>
              <a:spLocks noChangeArrowheads="1"/>
            </p:cNvSpPr>
            <p:nvPr/>
          </p:nvSpPr>
          <p:spPr bwMode="auto">
            <a:xfrm>
              <a:off x="378936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491"/>
            <p:cNvSpPr>
              <a:spLocks noChangeArrowheads="1"/>
            </p:cNvSpPr>
            <p:nvPr/>
          </p:nvSpPr>
          <p:spPr bwMode="auto">
            <a:xfrm>
              <a:off x="378936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492"/>
            <p:cNvSpPr>
              <a:spLocks noChangeArrowheads="1"/>
            </p:cNvSpPr>
            <p:nvPr/>
          </p:nvSpPr>
          <p:spPr bwMode="auto">
            <a:xfrm>
              <a:off x="378936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493"/>
            <p:cNvSpPr>
              <a:spLocks noChangeArrowheads="1"/>
            </p:cNvSpPr>
            <p:nvPr/>
          </p:nvSpPr>
          <p:spPr bwMode="auto">
            <a:xfrm>
              <a:off x="378936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494"/>
            <p:cNvSpPr>
              <a:spLocks noChangeArrowheads="1"/>
            </p:cNvSpPr>
            <p:nvPr/>
          </p:nvSpPr>
          <p:spPr bwMode="auto">
            <a:xfrm>
              <a:off x="41068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495"/>
            <p:cNvSpPr>
              <a:spLocks noChangeArrowheads="1"/>
            </p:cNvSpPr>
            <p:nvPr/>
          </p:nvSpPr>
          <p:spPr bwMode="auto">
            <a:xfrm>
              <a:off x="41068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496"/>
            <p:cNvSpPr>
              <a:spLocks noChangeArrowheads="1"/>
            </p:cNvSpPr>
            <p:nvPr/>
          </p:nvSpPr>
          <p:spPr bwMode="auto">
            <a:xfrm>
              <a:off x="41068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497"/>
            <p:cNvSpPr>
              <a:spLocks noChangeArrowheads="1"/>
            </p:cNvSpPr>
            <p:nvPr/>
          </p:nvSpPr>
          <p:spPr bwMode="auto">
            <a:xfrm>
              <a:off x="41068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498"/>
            <p:cNvSpPr>
              <a:spLocks noChangeArrowheads="1"/>
            </p:cNvSpPr>
            <p:nvPr/>
          </p:nvSpPr>
          <p:spPr bwMode="auto">
            <a:xfrm>
              <a:off x="41068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499"/>
            <p:cNvSpPr>
              <a:spLocks noChangeArrowheads="1"/>
            </p:cNvSpPr>
            <p:nvPr/>
          </p:nvSpPr>
          <p:spPr bwMode="auto">
            <a:xfrm>
              <a:off x="41068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500"/>
            <p:cNvSpPr>
              <a:spLocks noChangeArrowheads="1"/>
            </p:cNvSpPr>
            <p:nvPr/>
          </p:nvSpPr>
          <p:spPr bwMode="auto">
            <a:xfrm>
              <a:off x="41068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501"/>
            <p:cNvSpPr>
              <a:spLocks noChangeArrowheads="1"/>
            </p:cNvSpPr>
            <p:nvPr/>
          </p:nvSpPr>
          <p:spPr bwMode="auto">
            <a:xfrm>
              <a:off x="41068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502"/>
            <p:cNvSpPr>
              <a:spLocks noChangeArrowheads="1"/>
            </p:cNvSpPr>
            <p:nvPr/>
          </p:nvSpPr>
          <p:spPr bwMode="auto">
            <a:xfrm>
              <a:off x="410686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503"/>
            <p:cNvSpPr>
              <a:spLocks noChangeArrowheads="1"/>
            </p:cNvSpPr>
            <p:nvPr/>
          </p:nvSpPr>
          <p:spPr bwMode="auto">
            <a:xfrm>
              <a:off x="410686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504"/>
            <p:cNvSpPr>
              <a:spLocks noChangeArrowheads="1"/>
            </p:cNvSpPr>
            <p:nvPr/>
          </p:nvSpPr>
          <p:spPr bwMode="auto">
            <a:xfrm>
              <a:off x="44211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505"/>
            <p:cNvSpPr>
              <a:spLocks noChangeArrowheads="1"/>
            </p:cNvSpPr>
            <p:nvPr/>
          </p:nvSpPr>
          <p:spPr bwMode="auto">
            <a:xfrm>
              <a:off x="44211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506"/>
            <p:cNvSpPr>
              <a:spLocks noChangeArrowheads="1"/>
            </p:cNvSpPr>
            <p:nvPr/>
          </p:nvSpPr>
          <p:spPr bwMode="auto">
            <a:xfrm>
              <a:off x="44211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507"/>
            <p:cNvSpPr>
              <a:spLocks noChangeArrowheads="1"/>
            </p:cNvSpPr>
            <p:nvPr/>
          </p:nvSpPr>
          <p:spPr bwMode="auto">
            <a:xfrm>
              <a:off x="44211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508"/>
            <p:cNvSpPr>
              <a:spLocks noChangeArrowheads="1"/>
            </p:cNvSpPr>
            <p:nvPr/>
          </p:nvSpPr>
          <p:spPr bwMode="auto">
            <a:xfrm>
              <a:off x="44211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509"/>
            <p:cNvSpPr>
              <a:spLocks noChangeArrowheads="1"/>
            </p:cNvSpPr>
            <p:nvPr/>
          </p:nvSpPr>
          <p:spPr bwMode="auto">
            <a:xfrm>
              <a:off x="44211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510"/>
            <p:cNvSpPr>
              <a:spLocks noChangeArrowheads="1"/>
            </p:cNvSpPr>
            <p:nvPr/>
          </p:nvSpPr>
          <p:spPr bwMode="auto">
            <a:xfrm>
              <a:off x="44211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511"/>
            <p:cNvSpPr>
              <a:spLocks noChangeArrowheads="1"/>
            </p:cNvSpPr>
            <p:nvPr/>
          </p:nvSpPr>
          <p:spPr bwMode="auto">
            <a:xfrm>
              <a:off x="44211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512"/>
            <p:cNvSpPr>
              <a:spLocks noChangeArrowheads="1"/>
            </p:cNvSpPr>
            <p:nvPr/>
          </p:nvSpPr>
          <p:spPr bwMode="auto">
            <a:xfrm>
              <a:off x="44211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513"/>
            <p:cNvSpPr>
              <a:spLocks noChangeArrowheads="1"/>
            </p:cNvSpPr>
            <p:nvPr/>
          </p:nvSpPr>
          <p:spPr bwMode="auto">
            <a:xfrm>
              <a:off x="47386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514"/>
            <p:cNvSpPr>
              <a:spLocks noChangeArrowheads="1"/>
            </p:cNvSpPr>
            <p:nvPr/>
          </p:nvSpPr>
          <p:spPr bwMode="auto">
            <a:xfrm>
              <a:off x="47386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515"/>
            <p:cNvSpPr>
              <a:spLocks noChangeArrowheads="1"/>
            </p:cNvSpPr>
            <p:nvPr/>
          </p:nvSpPr>
          <p:spPr bwMode="auto">
            <a:xfrm>
              <a:off x="47386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516"/>
            <p:cNvSpPr>
              <a:spLocks noChangeArrowheads="1"/>
            </p:cNvSpPr>
            <p:nvPr/>
          </p:nvSpPr>
          <p:spPr bwMode="auto">
            <a:xfrm>
              <a:off x="47386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517"/>
            <p:cNvSpPr>
              <a:spLocks noChangeArrowheads="1"/>
            </p:cNvSpPr>
            <p:nvPr/>
          </p:nvSpPr>
          <p:spPr bwMode="auto">
            <a:xfrm>
              <a:off x="47386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518"/>
            <p:cNvSpPr>
              <a:spLocks noChangeArrowheads="1"/>
            </p:cNvSpPr>
            <p:nvPr/>
          </p:nvSpPr>
          <p:spPr bwMode="auto">
            <a:xfrm>
              <a:off x="47386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519"/>
            <p:cNvSpPr>
              <a:spLocks noChangeArrowheads="1"/>
            </p:cNvSpPr>
            <p:nvPr/>
          </p:nvSpPr>
          <p:spPr bwMode="auto">
            <a:xfrm>
              <a:off x="47386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520"/>
            <p:cNvSpPr>
              <a:spLocks noChangeArrowheads="1"/>
            </p:cNvSpPr>
            <p:nvPr/>
          </p:nvSpPr>
          <p:spPr bwMode="auto">
            <a:xfrm>
              <a:off x="47386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521"/>
            <p:cNvSpPr>
              <a:spLocks noChangeArrowheads="1"/>
            </p:cNvSpPr>
            <p:nvPr/>
          </p:nvSpPr>
          <p:spPr bwMode="auto">
            <a:xfrm>
              <a:off x="47386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522"/>
            <p:cNvSpPr>
              <a:spLocks noChangeArrowheads="1"/>
            </p:cNvSpPr>
            <p:nvPr/>
          </p:nvSpPr>
          <p:spPr bwMode="auto">
            <a:xfrm>
              <a:off x="473868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523"/>
            <p:cNvSpPr>
              <a:spLocks noChangeArrowheads="1"/>
            </p:cNvSpPr>
            <p:nvPr/>
          </p:nvSpPr>
          <p:spPr bwMode="auto">
            <a:xfrm>
              <a:off x="473868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524"/>
            <p:cNvSpPr>
              <a:spLocks noChangeArrowheads="1"/>
            </p:cNvSpPr>
            <p:nvPr/>
          </p:nvSpPr>
          <p:spPr bwMode="auto">
            <a:xfrm>
              <a:off x="4738688" y="287178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525"/>
            <p:cNvSpPr>
              <a:spLocks noChangeArrowheads="1"/>
            </p:cNvSpPr>
            <p:nvPr/>
          </p:nvSpPr>
          <p:spPr bwMode="auto">
            <a:xfrm>
              <a:off x="50530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526"/>
            <p:cNvSpPr>
              <a:spLocks noChangeArrowheads="1"/>
            </p:cNvSpPr>
            <p:nvPr/>
          </p:nvSpPr>
          <p:spPr bwMode="auto">
            <a:xfrm>
              <a:off x="50530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527"/>
            <p:cNvSpPr>
              <a:spLocks noChangeArrowheads="1"/>
            </p:cNvSpPr>
            <p:nvPr/>
          </p:nvSpPr>
          <p:spPr bwMode="auto">
            <a:xfrm>
              <a:off x="50530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528"/>
            <p:cNvSpPr>
              <a:spLocks noChangeArrowheads="1"/>
            </p:cNvSpPr>
            <p:nvPr/>
          </p:nvSpPr>
          <p:spPr bwMode="auto">
            <a:xfrm>
              <a:off x="50530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529"/>
            <p:cNvSpPr>
              <a:spLocks noChangeArrowheads="1"/>
            </p:cNvSpPr>
            <p:nvPr/>
          </p:nvSpPr>
          <p:spPr bwMode="auto">
            <a:xfrm>
              <a:off x="50530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530"/>
            <p:cNvSpPr>
              <a:spLocks noChangeArrowheads="1"/>
            </p:cNvSpPr>
            <p:nvPr/>
          </p:nvSpPr>
          <p:spPr bwMode="auto">
            <a:xfrm>
              <a:off x="50530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531"/>
            <p:cNvSpPr>
              <a:spLocks noChangeArrowheads="1"/>
            </p:cNvSpPr>
            <p:nvPr/>
          </p:nvSpPr>
          <p:spPr bwMode="auto">
            <a:xfrm>
              <a:off x="50530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532"/>
            <p:cNvSpPr>
              <a:spLocks noChangeArrowheads="1"/>
            </p:cNvSpPr>
            <p:nvPr/>
          </p:nvSpPr>
          <p:spPr bwMode="auto">
            <a:xfrm>
              <a:off x="50530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533"/>
            <p:cNvSpPr>
              <a:spLocks noChangeArrowheads="1"/>
            </p:cNvSpPr>
            <p:nvPr/>
          </p:nvSpPr>
          <p:spPr bwMode="auto">
            <a:xfrm>
              <a:off x="50530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Rectangle 535"/>
            <p:cNvSpPr>
              <a:spLocks noChangeArrowheads="1"/>
            </p:cNvSpPr>
            <p:nvPr/>
          </p:nvSpPr>
          <p:spPr bwMode="auto">
            <a:xfrm>
              <a:off x="536892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Rectangle 536"/>
            <p:cNvSpPr>
              <a:spLocks noChangeArrowheads="1"/>
            </p:cNvSpPr>
            <p:nvPr/>
          </p:nvSpPr>
          <p:spPr bwMode="auto">
            <a:xfrm>
              <a:off x="536892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537"/>
            <p:cNvSpPr>
              <a:spLocks noChangeArrowheads="1"/>
            </p:cNvSpPr>
            <p:nvPr/>
          </p:nvSpPr>
          <p:spPr bwMode="auto">
            <a:xfrm>
              <a:off x="536892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538"/>
            <p:cNvSpPr>
              <a:spLocks noChangeArrowheads="1"/>
            </p:cNvSpPr>
            <p:nvPr/>
          </p:nvSpPr>
          <p:spPr bwMode="auto">
            <a:xfrm>
              <a:off x="536892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539"/>
            <p:cNvSpPr>
              <a:spLocks noChangeArrowheads="1"/>
            </p:cNvSpPr>
            <p:nvPr/>
          </p:nvSpPr>
          <p:spPr bwMode="auto">
            <a:xfrm>
              <a:off x="536892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540"/>
            <p:cNvSpPr>
              <a:spLocks noChangeArrowheads="1"/>
            </p:cNvSpPr>
            <p:nvPr/>
          </p:nvSpPr>
          <p:spPr bwMode="auto">
            <a:xfrm>
              <a:off x="536892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541"/>
            <p:cNvSpPr>
              <a:spLocks noChangeArrowheads="1"/>
            </p:cNvSpPr>
            <p:nvPr/>
          </p:nvSpPr>
          <p:spPr bwMode="auto">
            <a:xfrm>
              <a:off x="536892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542"/>
            <p:cNvSpPr>
              <a:spLocks noChangeArrowheads="1"/>
            </p:cNvSpPr>
            <p:nvPr/>
          </p:nvSpPr>
          <p:spPr bwMode="auto">
            <a:xfrm>
              <a:off x="5368925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543"/>
            <p:cNvSpPr>
              <a:spLocks noChangeArrowheads="1"/>
            </p:cNvSpPr>
            <p:nvPr/>
          </p:nvSpPr>
          <p:spPr bwMode="auto">
            <a:xfrm>
              <a:off x="5368925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544"/>
            <p:cNvSpPr>
              <a:spLocks noChangeArrowheads="1"/>
            </p:cNvSpPr>
            <p:nvPr/>
          </p:nvSpPr>
          <p:spPr bwMode="auto">
            <a:xfrm>
              <a:off x="5368925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545"/>
            <p:cNvSpPr>
              <a:spLocks noChangeArrowheads="1"/>
            </p:cNvSpPr>
            <p:nvPr/>
          </p:nvSpPr>
          <p:spPr bwMode="auto">
            <a:xfrm>
              <a:off x="5686425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546"/>
            <p:cNvSpPr>
              <a:spLocks noChangeArrowheads="1"/>
            </p:cNvSpPr>
            <p:nvPr/>
          </p:nvSpPr>
          <p:spPr bwMode="auto">
            <a:xfrm>
              <a:off x="5686425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547"/>
            <p:cNvSpPr>
              <a:spLocks noChangeArrowheads="1"/>
            </p:cNvSpPr>
            <p:nvPr/>
          </p:nvSpPr>
          <p:spPr bwMode="auto">
            <a:xfrm>
              <a:off x="5686425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548"/>
            <p:cNvSpPr>
              <a:spLocks noChangeArrowheads="1"/>
            </p:cNvSpPr>
            <p:nvPr/>
          </p:nvSpPr>
          <p:spPr bwMode="auto">
            <a:xfrm>
              <a:off x="5686425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549"/>
            <p:cNvSpPr>
              <a:spLocks noChangeArrowheads="1"/>
            </p:cNvSpPr>
            <p:nvPr/>
          </p:nvSpPr>
          <p:spPr bwMode="auto">
            <a:xfrm>
              <a:off x="5686425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550"/>
            <p:cNvSpPr>
              <a:spLocks noChangeArrowheads="1"/>
            </p:cNvSpPr>
            <p:nvPr/>
          </p:nvSpPr>
          <p:spPr bwMode="auto">
            <a:xfrm>
              <a:off x="5686425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551"/>
            <p:cNvSpPr>
              <a:spLocks noChangeArrowheads="1"/>
            </p:cNvSpPr>
            <p:nvPr/>
          </p:nvSpPr>
          <p:spPr bwMode="auto">
            <a:xfrm>
              <a:off x="5686425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552"/>
            <p:cNvSpPr>
              <a:spLocks noChangeArrowheads="1"/>
            </p:cNvSpPr>
            <p:nvPr/>
          </p:nvSpPr>
          <p:spPr bwMode="auto">
            <a:xfrm>
              <a:off x="5686425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553"/>
            <p:cNvSpPr>
              <a:spLocks noChangeArrowheads="1"/>
            </p:cNvSpPr>
            <p:nvPr/>
          </p:nvSpPr>
          <p:spPr bwMode="auto">
            <a:xfrm>
              <a:off x="5686425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554"/>
            <p:cNvSpPr>
              <a:spLocks noChangeArrowheads="1"/>
            </p:cNvSpPr>
            <p:nvPr/>
          </p:nvSpPr>
          <p:spPr bwMode="auto">
            <a:xfrm>
              <a:off x="5686425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556"/>
            <p:cNvSpPr>
              <a:spLocks noChangeArrowheads="1"/>
            </p:cNvSpPr>
            <p:nvPr/>
          </p:nvSpPr>
          <p:spPr bwMode="auto">
            <a:xfrm>
              <a:off x="5686425" y="26130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558"/>
            <p:cNvSpPr>
              <a:spLocks noChangeArrowheads="1"/>
            </p:cNvSpPr>
            <p:nvPr/>
          </p:nvSpPr>
          <p:spPr bwMode="auto">
            <a:xfrm>
              <a:off x="60007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559"/>
            <p:cNvSpPr>
              <a:spLocks noChangeArrowheads="1"/>
            </p:cNvSpPr>
            <p:nvPr/>
          </p:nvSpPr>
          <p:spPr bwMode="auto">
            <a:xfrm>
              <a:off x="60007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560"/>
            <p:cNvSpPr>
              <a:spLocks noChangeArrowheads="1"/>
            </p:cNvSpPr>
            <p:nvPr/>
          </p:nvSpPr>
          <p:spPr bwMode="auto">
            <a:xfrm>
              <a:off x="60007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561"/>
            <p:cNvSpPr>
              <a:spLocks noChangeArrowheads="1"/>
            </p:cNvSpPr>
            <p:nvPr/>
          </p:nvSpPr>
          <p:spPr bwMode="auto">
            <a:xfrm>
              <a:off x="60007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562"/>
            <p:cNvSpPr>
              <a:spLocks noChangeArrowheads="1"/>
            </p:cNvSpPr>
            <p:nvPr/>
          </p:nvSpPr>
          <p:spPr bwMode="auto">
            <a:xfrm>
              <a:off x="60007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563"/>
            <p:cNvSpPr>
              <a:spLocks noChangeArrowheads="1"/>
            </p:cNvSpPr>
            <p:nvPr/>
          </p:nvSpPr>
          <p:spPr bwMode="auto">
            <a:xfrm>
              <a:off x="60007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564"/>
            <p:cNvSpPr>
              <a:spLocks noChangeArrowheads="1"/>
            </p:cNvSpPr>
            <p:nvPr/>
          </p:nvSpPr>
          <p:spPr bwMode="auto">
            <a:xfrm>
              <a:off x="60007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565"/>
            <p:cNvSpPr>
              <a:spLocks noChangeArrowheads="1"/>
            </p:cNvSpPr>
            <p:nvPr/>
          </p:nvSpPr>
          <p:spPr bwMode="auto">
            <a:xfrm>
              <a:off x="60007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566"/>
            <p:cNvSpPr>
              <a:spLocks noChangeArrowheads="1"/>
            </p:cNvSpPr>
            <p:nvPr/>
          </p:nvSpPr>
          <p:spPr bwMode="auto">
            <a:xfrm>
              <a:off x="60007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567"/>
            <p:cNvSpPr>
              <a:spLocks noChangeArrowheads="1"/>
            </p:cNvSpPr>
            <p:nvPr/>
          </p:nvSpPr>
          <p:spPr bwMode="auto">
            <a:xfrm>
              <a:off x="63182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568"/>
            <p:cNvSpPr>
              <a:spLocks noChangeArrowheads="1"/>
            </p:cNvSpPr>
            <p:nvPr/>
          </p:nvSpPr>
          <p:spPr bwMode="auto">
            <a:xfrm>
              <a:off x="63182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569"/>
            <p:cNvSpPr>
              <a:spLocks noChangeArrowheads="1"/>
            </p:cNvSpPr>
            <p:nvPr/>
          </p:nvSpPr>
          <p:spPr bwMode="auto">
            <a:xfrm>
              <a:off x="63182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570"/>
            <p:cNvSpPr>
              <a:spLocks noChangeArrowheads="1"/>
            </p:cNvSpPr>
            <p:nvPr/>
          </p:nvSpPr>
          <p:spPr bwMode="auto">
            <a:xfrm>
              <a:off x="63182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571"/>
            <p:cNvSpPr>
              <a:spLocks noChangeArrowheads="1"/>
            </p:cNvSpPr>
            <p:nvPr/>
          </p:nvSpPr>
          <p:spPr bwMode="auto">
            <a:xfrm>
              <a:off x="63182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572"/>
            <p:cNvSpPr>
              <a:spLocks noChangeArrowheads="1"/>
            </p:cNvSpPr>
            <p:nvPr/>
          </p:nvSpPr>
          <p:spPr bwMode="auto">
            <a:xfrm>
              <a:off x="63182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573"/>
            <p:cNvSpPr>
              <a:spLocks noChangeArrowheads="1"/>
            </p:cNvSpPr>
            <p:nvPr/>
          </p:nvSpPr>
          <p:spPr bwMode="auto">
            <a:xfrm>
              <a:off x="63182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574"/>
            <p:cNvSpPr>
              <a:spLocks noChangeArrowheads="1"/>
            </p:cNvSpPr>
            <p:nvPr/>
          </p:nvSpPr>
          <p:spPr bwMode="auto">
            <a:xfrm>
              <a:off x="63182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575"/>
            <p:cNvSpPr>
              <a:spLocks noChangeArrowheads="1"/>
            </p:cNvSpPr>
            <p:nvPr/>
          </p:nvSpPr>
          <p:spPr bwMode="auto">
            <a:xfrm>
              <a:off x="63182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576"/>
            <p:cNvSpPr>
              <a:spLocks noChangeArrowheads="1"/>
            </p:cNvSpPr>
            <p:nvPr/>
          </p:nvSpPr>
          <p:spPr bwMode="auto">
            <a:xfrm>
              <a:off x="663098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577"/>
            <p:cNvSpPr>
              <a:spLocks noChangeArrowheads="1"/>
            </p:cNvSpPr>
            <p:nvPr/>
          </p:nvSpPr>
          <p:spPr bwMode="auto">
            <a:xfrm>
              <a:off x="663098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578"/>
            <p:cNvSpPr>
              <a:spLocks noChangeArrowheads="1"/>
            </p:cNvSpPr>
            <p:nvPr/>
          </p:nvSpPr>
          <p:spPr bwMode="auto">
            <a:xfrm>
              <a:off x="663098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579"/>
            <p:cNvSpPr>
              <a:spLocks noChangeArrowheads="1"/>
            </p:cNvSpPr>
            <p:nvPr/>
          </p:nvSpPr>
          <p:spPr bwMode="auto">
            <a:xfrm>
              <a:off x="663098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580"/>
            <p:cNvSpPr>
              <a:spLocks noChangeArrowheads="1"/>
            </p:cNvSpPr>
            <p:nvPr/>
          </p:nvSpPr>
          <p:spPr bwMode="auto">
            <a:xfrm>
              <a:off x="663098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581"/>
            <p:cNvSpPr>
              <a:spLocks noChangeArrowheads="1"/>
            </p:cNvSpPr>
            <p:nvPr/>
          </p:nvSpPr>
          <p:spPr bwMode="auto">
            <a:xfrm>
              <a:off x="663098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582"/>
            <p:cNvSpPr>
              <a:spLocks noChangeArrowheads="1"/>
            </p:cNvSpPr>
            <p:nvPr/>
          </p:nvSpPr>
          <p:spPr bwMode="auto">
            <a:xfrm>
              <a:off x="663098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583"/>
            <p:cNvSpPr>
              <a:spLocks noChangeArrowheads="1"/>
            </p:cNvSpPr>
            <p:nvPr/>
          </p:nvSpPr>
          <p:spPr bwMode="auto">
            <a:xfrm>
              <a:off x="663098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584"/>
            <p:cNvSpPr>
              <a:spLocks noChangeArrowheads="1"/>
            </p:cNvSpPr>
            <p:nvPr/>
          </p:nvSpPr>
          <p:spPr bwMode="auto">
            <a:xfrm>
              <a:off x="663098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585"/>
            <p:cNvSpPr>
              <a:spLocks noChangeArrowheads="1"/>
            </p:cNvSpPr>
            <p:nvPr/>
          </p:nvSpPr>
          <p:spPr bwMode="auto">
            <a:xfrm>
              <a:off x="6630988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586"/>
            <p:cNvSpPr>
              <a:spLocks noChangeArrowheads="1"/>
            </p:cNvSpPr>
            <p:nvPr/>
          </p:nvSpPr>
          <p:spPr bwMode="auto">
            <a:xfrm>
              <a:off x="663098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588"/>
            <p:cNvSpPr>
              <a:spLocks noChangeArrowheads="1"/>
            </p:cNvSpPr>
            <p:nvPr/>
          </p:nvSpPr>
          <p:spPr bwMode="auto">
            <a:xfrm>
              <a:off x="69484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589"/>
            <p:cNvSpPr>
              <a:spLocks noChangeArrowheads="1"/>
            </p:cNvSpPr>
            <p:nvPr/>
          </p:nvSpPr>
          <p:spPr bwMode="auto">
            <a:xfrm>
              <a:off x="69484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590"/>
            <p:cNvSpPr>
              <a:spLocks noChangeArrowheads="1"/>
            </p:cNvSpPr>
            <p:nvPr/>
          </p:nvSpPr>
          <p:spPr bwMode="auto">
            <a:xfrm>
              <a:off x="69484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591"/>
            <p:cNvSpPr>
              <a:spLocks noChangeArrowheads="1"/>
            </p:cNvSpPr>
            <p:nvPr/>
          </p:nvSpPr>
          <p:spPr bwMode="auto">
            <a:xfrm>
              <a:off x="69484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592"/>
            <p:cNvSpPr>
              <a:spLocks noChangeArrowheads="1"/>
            </p:cNvSpPr>
            <p:nvPr/>
          </p:nvSpPr>
          <p:spPr bwMode="auto">
            <a:xfrm>
              <a:off x="69484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593"/>
            <p:cNvSpPr>
              <a:spLocks noChangeArrowheads="1"/>
            </p:cNvSpPr>
            <p:nvPr/>
          </p:nvSpPr>
          <p:spPr bwMode="auto">
            <a:xfrm>
              <a:off x="69484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594"/>
            <p:cNvSpPr>
              <a:spLocks noChangeArrowheads="1"/>
            </p:cNvSpPr>
            <p:nvPr/>
          </p:nvSpPr>
          <p:spPr bwMode="auto">
            <a:xfrm>
              <a:off x="69484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595"/>
            <p:cNvSpPr>
              <a:spLocks noChangeArrowheads="1"/>
            </p:cNvSpPr>
            <p:nvPr/>
          </p:nvSpPr>
          <p:spPr bwMode="auto">
            <a:xfrm>
              <a:off x="69484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596"/>
            <p:cNvSpPr>
              <a:spLocks noChangeArrowheads="1"/>
            </p:cNvSpPr>
            <p:nvPr/>
          </p:nvSpPr>
          <p:spPr bwMode="auto">
            <a:xfrm>
              <a:off x="69484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98"/>
            <p:cNvSpPr>
              <a:spLocks noChangeArrowheads="1"/>
            </p:cNvSpPr>
            <p:nvPr/>
          </p:nvSpPr>
          <p:spPr bwMode="auto">
            <a:xfrm>
              <a:off x="72628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99"/>
            <p:cNvSpPr>
              <a:spLocks noChangeArrowheads="1"/>
            </p:cNvSpPr>
            <p:nvPr/>
          </p:nvSpPr>
          <p:spPr bwMode="auto">
            <a:xfrm>
              <a:off x="72628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600"/>
            <p:cNvSpPr>
              <a:spLocks noChangeArrowheads="1"/>
            </p:cNvSpPr>
            <p:nvPr/>
          </p:nvSpPr>
          <p:spPr bwMode="auto">
            <a:xfrm>
              <a:off x="72628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601"/>
            <p:cNvSpPr>
              <a:spLocks noChangeArrowheads="1"/>
            </p:cNvSpPr>
            <p:nvPr/>
          </p:nvSpPr>
          <p:spPr bwMode="auto">
            <a:xfrm>
              <a:off x="72628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602"/>
            <p:cNvSpPr>
              <a:spLocks noChangeArrowheads="1"/>
            </p:cNvSpPr>
            <p:nvPr/>
          </p:nvSpPr>
          <p:spPr bwMode="auto">
            <a:xfrm>
              <a:off x="72628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603"/>
            <p:cNvSpPr>
              <a:spLocks noChangeArrowheads="1"/>
            </p:cNvSpPr>
            <p:nvPr/>
          </p:nvSpPr>
          <p:spPr bwMode="auto">
            <a:xfrm>
              <a:off x="72628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604"/>
            <p:cNvSpPr>
              <a:spLocks noChangeArrowheads="1"/>
            </p:cNvSpPr>
            <p:nvPr/>
          </p:nvSpPr>
          <p:spPr bwMode="auto">
            <a:xfrm>
              <a:off x="72628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605"/>
            <p:cNvSpPr>
              <a:spLocks noChangeArrowheads="1"/>
            </p:cNvSpPr>
            <p:nvPr/>
          </p:nvSpPr>
          <p:spPr bwMode="auto">
            <a:xfrm>
              <a:off x="72628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606"/>
            <p:cNvSpPr>
              <a:spLocks noChangeArrowheads="1"/>
            </p:cNvSpPr>
            <p:nvPr/>
          </p:nvSpPr>
          <p:spPr bwMode="auto">
            <a:xfrm>
              <a:off x="72628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607"/>
            <p:cNvSpPr>
              <a:spLocks noChangeArrowheads="1"/>
            </p:cNvSpPr>
            <p:nvPr/>
          </p:nvSpPr>
          <p:spPr bwMode="auto">
            <a:xfrm>
              <a:off x="75803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608"/>
            <p:cNvSpPr>
              <a:spLocks noChangeArrowheads="1"/>
            </p:cNvSpPr>
            <p:nvPr/>
          </p:nvSpPr>
          <p:spPr bwMode="auto">
            <a:xfrm>
              <a:off x="75803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609"/>
            <p:cNvSpPr>
              <a:spLocks noChangeArrowheads="1"/>
            </p:cNvSpPr>
            <p:nvPr/>
          </p:nvSpPr>
          <p:spPr bwMode="auto">
            <a:xfrm>
              <a:off x="75803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610"/>
            <p:cNvSpPr>
              <a:spLocks noChangeArrowheads="1"/>
            </p:cNvSpPr>
            <p:nvPr/>
          </p:nvSpPr>
          <p:spPr bwMode="auto">
            <a:xfrm>
              <a:off x="75803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611"/>
            <p:cNvSpPr>
              <a:spLocks noChangeArrowheads="1"/>
            </p:cNvSpPr>
            <p:nvPr/>
          </p:nvSpPr>
          <p:spPr bwMode="auto">
            <a:xfrm>
              <a:off x="75803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612"/>
            <p:cNvSpPr>
              <a:spLocks noChangeArrowheads="1"/>
            </p:cNvSpPr>
            <p:nvPr/>
          </p:nvSpPr>
          <p:spPr bwMode="auto">
            <a:xfrm>
              <a:off x="75803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613"/>
            <p:cNvSpPr>
              <a:spLocks noChangeArrowheads="1"/>
            </p:cNvSpPr>
            <p:nvPr/>
          </p:nvSpPr>
          <p:spPr bwMode="auto">
            <a:xfrm>
              <a:off x="75803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614"/>
            <p:cNvSpPr>
              <a:spLocks noChangeArrowheads="1"/>
            </p:cNvSpPr>
            <p:nvPr/>
          </p:nvSpPr>
          <p:spPr bwMode="auto">
            <a:xfrm>
              <a:off x="75803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615"/>
            <p:cNvSpPr>
              <a:spLocks noChangeArrowheads="1"/>
            </p:cNvSpPr>
            <p:nvPr/>
          </p:nvSpPr>
          <p:spPr bwMode="auto">
            <a:xfrm>
              <a:off x="75803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616"/>
            <p:cNvSpPr>
              <a:spLocks noChangeArrowheads="1"/>
            </p:cNvSpPr>
            <p:nvPr/>
          </p:nvSpPr>
          <p:spPr bwMode="auto">
            <a:xfrm>
              <a:off x="75803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617"/>
            <p:cNvSpPr>
              <a:spLocks noChangeArrowheads="1"/>
            </p:cNvSpPr>
            <p:nvPr/>
          </p:nvSpPr>
          <p:spPr bwMode="auto">
            <a:xfrm>
              <a:off x="75803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618"/>
            <p:cNvSpPr>
              <a:spLocks noChangeArrowheads="1"/>
            </p:cNvSpPr>
            <p:nvPr/>
          </p:nvSpPr>
          <p:spPr bwMode="auto">
            <a:xfrm>
              <a:off x="7580313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619"/>
            <p:cNvSpPr>
              <a:spLocks noChangeArrowheads="1"/>
            </p:cNvSpPr>
            <p:nvPr/>
          </p:nvSpPr>
          <p:spPr bwMode="auto">
            <a:xfrm>
              <a:off x="789781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620"/>
            <p:cNvSpPr>
              <a:spLocks noChangeArrowheads="1"/>
            </p:cNvSpPr>
            <p:nvPr/>
          </p:nvSpPr>
          <p:spPr bwMode="auto">
            <a:xfrm>
              <a:off x="789781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621"/>
            <p:cNvSpPr>
              <a:spLocks noChangeArrowheads="1"/>
            </p:cNvSpPr>
            <p:nvPr/>
          </p:nvSpPr>
          <p:spPr bwMode="auto">
            <a:xfrm>
              <a:off x="789781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622"/>
            <p:cNvSpPr>
              <a:spLocks noChangeArrowheads="1"/>
            </p:cNvSpPr>
            <p:nvPr/>
          </p:nvSpPr>
          <p:spPr bwMode="auto">
            <a:xfrm>
              <a:off x="789781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623"/>
            <p:cNvSpPr>
              <a:spLocks noChangeArrowheads="1"/>
            </p:cNvSpPr>
            <p:nvPr/>
          </p:nvSpPr>
          <p:spPr bwMode="auto">
            <a:xfrm>
              <a:off x="789781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624"/>
            <p:cNvSpPr>
              <a:spLocks noChangeArrowheads="1"/>
            </p:cNvSpPr>
            <p:nvPr/>
          </p:nvSpPr>
          <p:spPr bwMode="auto">
            <a:xfrm>
              <a:off x="789781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625"/>
            <p:cNvSpPr>
              <a:spLocks noChangeArrowheads="1"/>
            </p:cNvSpPr>
            <p:nvPr/>
          </p:nvSpPr>
          <p:spPr bwMode="auto">
            <a:xfrm>
              <a:off x="789781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626"/>
            <p:cNvSpPr>
              <a:spLocks noChangeArrowheads="1"/>
            </p:cNvSpPr>
            <p:nvPr/>
          </p:nvSpPr>
          <p:spPr bwMode="auto">
            <a:xfrm>
              <a:off x="789781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627"/>
            <p:cNvSpPr>
              <a:spLocks noChangeArrowheads="1"/>
            </p:cNvSpPr>
            <p:nvPr/>
          </p:nvSpPr>
          <p:spPr bwMode="auto">
            <a:xfrm>
              <a:off x="789781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628"/>
            <p:cNvSpPr>
              <a:spLocks noChangeArrowheads="1"/>
            </p:cNvSpPr>
            <p:nvPr/>
          </p:nvSpPr>
          <p:spPr bwMode="auto">
            <a:xfrm>
              <a:off x="789781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629"/>
            <p:cNvSpPr>
              <a:spLocks noChangeArrowheads="1"/>
            </p:cNvSpPr>
            <p:nvPr/>
          </p:nvSpPr>
          <p:spPr bwMode="auto">
            <a:xfrm>
              <a:off x="821055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630"/>
            <p:cNvSpPr>
              <a:spLocks noChangeArrowheads="1"/>
            </p:cNvSpPr>
            <p:nvPr/>
          </p:nvSpPr>
          <p:spPr bwMode="auto">
            <a:xfrm>
              <a:off x="821055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631"/>
            <p:cNvSpPr>
              <a:spLocks noChangeArrowheads="1"/>
            </p:cNvSpPr>
            <p:nvPr/>
          </p:nvSpPr>
          <p:spPr bwMode="auto">
            <a:xfrm>
              <a:off x="821055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632"/>
            <p:cNvSpPr>
              <a:spLocks noChangeArrowheads="1"/>
            </p:cNvSpPr>
            <p:nvPr/>
          </p:nvSpPr>
          <p:spPr bwMode="auto">
            <a:xfrm>
              <a:off x="821055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633"/>
            <p:cNvSpPr>
              <a:spLocks noChangeArrowheads="1"/>
            </p:cNvSpPr>
            <p:nvPr/>
          </p:nvSpPr>
          <p:spPr bwMode="auto">
            <a:xfrm>
              <a:off x="821055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634"/>
            <p:cNvSpPr>
              <a:spLocks noChangeArrowheads="1"/>
            </p:cNvSpPr>
            <p:nvPr/>
          </p:nvSpPr>
          <p:spPr bwMode="auto">
            <a:xfrm>
              <a:off x="821055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35"/>
            <p:cNvSpPr>
              <a:spLocks noChangeArrowheads="1"/>
            </p:cNvSpPr>
            <p:nvPr/>
          </p:nvSpPr>
          <p:spPr bwMode="auto">
            <a:xfrm>
              <a:off x="8210550" y="1566863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36"/>
            <p:cNvSpPr>
              <a:spLocks noChangeArrowheads="1"/>
            </p:cNvSpPr>
            <p:nvPr/>
          </p:nvSpPr>
          <p:spPr bwMode="auto">
            <a:xfrm>
              <a:off x="821055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37"/>
            <p:cNvSpPr>
              <a:spLocks noChangeArrowheads="1"/>
            </p:cNvSpPr>
            <p:nvPr/>
          </p:nvSpPr>
          <p:spPr bwMode="auto">
            <a:xfrm>
              <a:off x="85280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38"/>
            <p:cNvSpPr>
              <a:spLocks noChangeArrowheads="1"/>
            </p:cNvSpPr>
            <p:nvPr/>
          </p:nvSpPr>
          <p:spPr bwMode="auto">
            <a:xfrm>
              <a:off x="85280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39"/>
            <p:cNvSpPr>
              <a:spLocks noChangeArrowheads="1"/>
            </p:cNvSpPr>
            <p:nvPr/>
          </p:nvSpPr>
          <p:spPr bwMode="auto">
            <a:xfrm>
              <a:off x="85280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40"/>
            <p:cNvSpPr>
              <a:spLocks noChangeArrowheads="1"/>
            </p:cNvSpPr>
            <p:nvPr/>
          </p:nvSpPr>
          <p:spPr bwMode="auto">
            <a:xfrm>
              <a:off x="85280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41"/>
            <p:cNvSpPr>
              <a:spLocks noChangeArrowheads="1"/>
            </p:cNvSpPr>
            <p:nvPr/>
          </p:nvSpPr>
          <p:spPr bwMode="auto">
            <a:xfrm>
              <a:off x="85280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42"/>
            <p:cNvSpPr>
              <a:spLocks noChangeArrowheads="1"/>
            </p:cNvSpPr>
            <p:nvPr/>
          </p:nvSpPr>
          <p:spPr bwMode="auto">
            <a:xfrm>
              <a:off x="85280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43"/>
            <p:cNvSpPr>
              <a:spLocks noChangeArrowheads="1"/>
            </p:cNvSpPr>
            <p:nvPr/>
          </p:nvSpPr>
          <p:spPr bwMode="auto">
            <a:xfrm>
              <a:off x="85280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44"/>
            <p:cNvSpPr>
              <a:spLocks noChangeArrowheads="1"/>
            </p:cNvSpPr>
            <p:nvPr/>
          </p:nvSpPr>
          <p:spPr bwMode="auto">
            <a:xfrm>
              <a:off x="85280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45"/>
            <p:cNvSpPr>
              <a:spLocks noChangeArrowheads="1"/>
            </p:cNvSpPr>
            <p:nvPr/>
          </p:nvSpPr>
          <p:spPr bwMode="auto">
            <a:xfrm>
              <a:off x="85280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46"/>
            <p:cNvSpPr>
              <a:spLocks noChangeArrowheads="1"/>
            </p:cNvSpPr>
            <p:nvPr/>
          </p:nvSpPr>
          <p:spPr bwMode="auto">
            <a:xfrm>
              <a:off x="85280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47"/>
            <p:cNvSpPr>
              <a:spLocks noChangeArrowheads="1"/>
            </p:cNvSpPr>
            <p:nvPr/>
          </p:nvSpPr>
          <p:spPr bwMode="auto">
            <a:xfrm>
              <a:off x="88423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8"/>
            <p:cNvSpPr>
              <a:spLocks noChangeArrowheads="1"/>
            </p:cNvSpPr>
            <p:nvPr/>
          </p:nvSpPr>
          <p:spPr bwMode="auto">
            <a:xfrm>
              <a:off x="88423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9"/>
            <p:cNvSpPr>
              <a:spLocks noChangeArrowheads="1"/>
            </p:cNvSpPr>
            <p:nvPr/>
          </p:nvSpPr>
          <p:spPr bwMode="auto">
            <a:xfrm>
              <a:off x="88423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50"/>
            <p:cNvSpPr>
              <a:spLocks noChangeArrowheads="1"/>
            </p:cNvSpPr>
            <p:nvPr/>
          </p:nvSpPr>
          <p:spPr bwMode="auto">
            <a:xfrm>
              <a:off x="88423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51"/>
            <p:cNvSpPr>
              <a:spLocks noChangeArrowheads="1"/>
            </p:cNvSpPr>
            <p:nvPr/>
          </p:nvSpPr>
          <p:spPr bwMode="auto">
            <a:xfrm>
              <a:off x="88423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2"/>
            <p:cNvSpPr>
              <a:spLocks noChangeArrowheads="1"/>
            </p:cNvSpPr>
            <p:nvPr/>
          </p:nvSpPr>
          <p:spPr bwMode="auto">
            <a:xfrm>
              <a:off x="88423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3"/>
            <p:cNvSpPr>
              <a:spLocks noChangeArrowheads="1"/>
            </p:cNvSpPr>
            <p:nvPr/>
          </p:nvSpPr>
          <p:spPr bwMode="auto">
            <a:xfrm>
              <a:off x="88423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4"/>
            <p:cNvSpPr>
              <a:spLocks noChangeArrowheads="1"/>
            </p:cNvSpPr>
            <p:nvPr/>
          </p:nvSpPr>
          <p:spPr bwMode="auto">
            <a:xfrm>
              <a:off x="88423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5"/>
            <p:cNvSpPr>
              <a:spLocks noChangeArrowheads="1"/>
            </p:cNvSpPr>
            <p:nvPr/>
          </p:nvSpPr>
          <p:spPr bwMode="auto">
            <a:xfrm>
              <a:off x="88423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6"/>
            <p:cNvSpPr>
              <a:spLocks noChangeArrowheads="1"/>
            </p:cNvSpPr>
            <p:nvPr/>
          </p:nvSpPr>
          <p:spPr bwMode="auto">
            <a:xfrm>
              <a:off x="88423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7"/>
            <p:cNvSpPr>
              <a:spLocks noChangeArrowheads="1"/>
            </p:cNvSpPr>
            <p:nvPr/>
          </p:nvSpPr>
          <p:spPr bwMode="auto">
            <a:xfrm>
              <a:off x="88423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8"/>
            <p:cNvSpPr>
              <a:spLocks noChangeArrowheads="1"/>
            </p:cNvSpPr>
            <p:nvPr/>
          </p:nvSpPr>
          <p:spPr bwMode="auto">
            <a:xfrm>
              <a:off x="88423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59"/>
            <p:cNvSpPr>
              <a:spLocks noChangeArrowheads="1"/>
            </p:cNvSpPr>
            <p:nvPr/>
          </p:nvSpPr>
          <p:spPr bwMode="auto">
            <a:xfrm>
              <a:off x="8842375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0"/>
            <p:cNvSpPr>
              <a:spLocks noChangeArrowheads="1"/>
            </p:cNvSpPr>
            <p:nvPr/>
          </p:nvSpPr>
          <p:spPr bwMode="auto">
            <a:xfrm>
              <a:off x="91598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1"/>
            <p:cNvSpPr>
              <a:spLocks noChangeArrowheads="1"/>
            </p:cNvSpPr>
            <p:nvPr/>
          </p:nvSpPr>
          <p:spPr bwMode="auto">
            <a:xfrm>
              <a:off x="91598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2"/>
            <p:cNvSpPr>
              <a:spLocks noChangeArrowheads="1"/>
            </p:cNvSpPr>
            <p:nvPr/>
          </p:nvSpPr>
          <p:spPr bwMode="auto">
            <a:xfrm>
              <a:off x="91598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63"/>
            <p:cNvSpPr>
              <a:spLocks noChangeArrowheads="1"/>
            </p:cNvSpPr>
            <p:nvPr/>
          </p:nvSpPr>
          <p:spPr bwMode="auto">
            <a:xfrm>
              <a:off x="91598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64"/>
            <p:cNvSpPr>
              <a:spLocks noChangeArrowheads="1"/>
            </p:cNvSpPr>
            <p:nvPr/>
          </p:nvSpPr>
          <p:spPr bwMode="auto">
            <a:xfrm>
              <a:off x="91598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65"/>
            <p:cNvSpPr>
              <a:spLocks noChangeArrowheads="1"/>
            </p:cNvSpPr>
            <p:nvPr/>
          </p:nvSpPr>
          <p:spPr bwMode="auto">
            <a:xfrm>
              <a:off x="91598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66"/>
            <p:cNvSpPr>
              <a:spLocks noChangeArrowheads="1"/>
            </p:cNvSpPr>
            <p:nvPr/>
          </p:nvSpPr>
          <p:spPr bwMode="auto">
            <a:xfrm>
              <a:off x="91598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67"/>
            <p:cNvSpPr>
              <a:spLocks noChangeArrowheads="1"/>
            </p:cNvSpPr>
            <p:nvPr/>
          </p:nvSpPr>
          <p:spPr bwMode="auto">
            <a:xfrm>
              <a:off x="91598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68"/>
            <p:cNvSpPr>
              <a:spLocks noChangeArrowheads="1"/>
            </p:cNvSpPr>
            <p:nvPr/>
          </p:nvSpPr>
          <p:spPr bwMode="auto">
            <a:xfrm>
              <a:off x="91598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69"/>
            <p:cNvSpPr>
              <a:spLocks noChangeArrowheads="1"/>
            </p:cNvSpPr>
            <p:nvPr/>
          </p:nvSpPr>
          <p:spPr bwMode="auto">
            <a:xfrm>
              <a:off x="91598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70"/>
            <p:cNvSpPr>
              <a:spLocks noChangeArrowheads="1"/>
            </p:cNvSpPr>
            <p:nvPr/>
          </p:nvSpPr>
          <p:spPr bwMode="auto">
            <a:xfrm>
              <a:off x="91598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71"/>
            <p:cNvSpPr>
              <a:spLocks noChangeArrowheads="1"/>
            </p:cNvSpPr>
            <p:nvPr/>
          </p:nvSpPr>
          <p:spPr bwMode="auto">
            <a:xfrm>
              <a:off x="91598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72"/>
            <p:cNvSpPr>
              <a:spLocks noChangeArrowheads="1"/>
            </p:cNvSpPr>
            <p:nvPr/>
          </p:nvSpPr>
          <p:spPr bwMode="auto">
            <a:xfrm>
              <a:off x="9475788" y="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73"/>
            <p:cNvSpPr>
              <a:spLocks noChangeArrowheads="1"/>
            </p:cNvSpPr>
            <p:nvPr/>
          </p:nvSpPr>
          <p:spPr bwMode="auto">
            <a:xfrm>
              <a:off x="9475788" y="26193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74"/>
            <p:cNvSpPr>
              <a:spLocks noChangeArrowheads="1"/>
            </p:cNvSpPr>
            <p:nvPr/>
          </p:nvSpPr>
          <p:spPr bwMode="auto">
            <a:xfrm>
              <a:off x="9475788" y="5207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75"/>
            <p:cNvSpPr>
              <a:spLocks noChangeArrowheads="1"/>
            </p:cNvSpPr>
            <p:nvPr/>
          </p:nvSpPr>
          <p:spPr bwMode="auto">
            <a:xfrm>
              <a:off x="9475788" y="7842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76"/>
            <p:cNvSpPr>
              <a:spLocks noChangeArrowheads="1"/>
            </p:cNvSpPr>
            <p:nvPr/>
          </p:nvSpPr>
          <p:spPr bwMode="auto">
            <a:xfrm>
              <a:off x="9475788" y="1046163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677"/>
            <p:cNvSpPr>
              <a:spLocks noChangeArrowheads="1"/>
            </p:cNvSpPr>
            <p:nvPr/>
          </p:nvSpPr>
          <p:spPr bwMode="auto">
            <a:xfrm>
              <a:off x="9475788" y="13049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678"/>
            <p:cNvSpPr>
              <a:spLocks noChangeArrowheads="1"/>
            </p:cNvSpPr>
            <p:nvPr/>
          </p:nvSpPr>
          <p:spPr bwMode="auto">
            <a:xfrm>
              <a:off x="9475788" y="1566863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679"/>
            <p:cNvSpPr>
              <a:spLocks noChangeArrowheads="1"/>
            </p:cNvSpPr>
            <p:nvPr/>
          </p:nvSpPr>
          <p:spPr bwMode="auto">
            <a:xfrm>
              <a:off x="9475788" y="18288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680"/>
            <p:cNvSpPr>
              <a:spLocks noChangeArrowheads="1"/>
            </p:cNvSpPr>
            <p:nvPr/>
          </p:nvSpPr>
          <p:spPr bwMode="auto">
            <a:xfrm>
              <a:off x="9475788" y="2089150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681"/>
            <p:cNvSpPr>
              <a:spLocks noChangeArrowheads="1"/>
            </p:cNvSpPr>
            <p:nvPr/>
          </p:nvSpPr>
          <p:spPr bwMode="auto">
            <a:xfrm>
              <a:off x="9475788" y="2351088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682"/>
            <p:cNvSpPr>
              <a:spLocks noChangeArrowheads="1"/>
            </p:cNvSpPr>
            <p:nvPr/>
          </p:nvSpPr>
          <p:spPr bwMode="auto">
            <a:xfrm>
              <a:off x="9475788" y="26130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683"/>
            <p:cNvSpPr>
              <a:spLocks noChangeArrowheads="1"/>
            </p:cNvSpPr>
            <p:nvPr/>
          </p:nvSpPr>
          <p:spPr bwMode="auto">
            <a:xfrm>
              <a:off x="9475788" y="287178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684"/>
            <p:cNvSpPr>
              <a:spLocks noChangeArrowheads="1"/>
            </p:cNvSpPr>
            <p:nvPr/>
          </p:nvSpPr>
          <p:spPr bwMode="auto">
            <a:xfrm>
              <a:off x="9475788" y="31337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685"/>
            <p:cNvSpPr>
              <a:spLocks noChangeArrowheads="1"/>
            </p:cNvSpPr>
            <p:nvPr/>
          </p:nvSpPr>
          <p:spPr bwMode="auto">
            <a:xfrm>
              <a:off x="9475788" y="339725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686"/>
            <p:cNvSpPr>
              <a:spLocks noChangeArrowheads="1"/>
            </p:cNvSpPr>
            <p:nvPr/>
          </p:nvSpPr>
          <p:spPr bwMode="auto">
            <a:xfrm>
              <a:off x="979011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687"/>
            <p:cNvSpPr>
              <a:spLocks noChangeArrowheads="1"/>
            </p:cNvSpPr>
            <p:nvPr/>
          </p:nvSpPr>
          <p:spPr bwMode="auto">
            <a:xfrm>
              <a:off x="979011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688"/>
            <p:cNvSpPr>
              <a:spLocks noChangeArrowheads="1"/>
            </p:cNvSpPr>
            <p:nvPr/>
          </p:nvSpPr>
          <p:spPr bwMode="auto">
            <a:xfrm>
              <a:off x="979011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689"/>
            <p:cNvSpPr>
              <a:spLocks noChangeArrowheads="1"/>
            </p:cNvSpPr>
            <p:nvPr/>
          </p:nvSpPr>
          <p:spPr bwMode="auto">
            <a:xfrm>
              <a:off x="979011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690"/>
            <p:cNvSpPr>
              <a:spLocks noChangeArrowheads="1"/>
            </p:cNvSpPr>
            <p:nvPr/>
          </p:nvSpPr>
          <p:spPr bwMode="auto">
            <a:xfrm>
              <a:off x="979011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691"/>
            <p:cNvSpPr>
              <a:spLocks noChangeArrowheads="1"/>
            </p:cNvSpPr>
            <p:nvPr/>
          </p:nvSpPr>
          <p:spPr bwMode="auto">
            <a:xfrm>
              <a:off x="979011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692"/>
            <p:cNvSpPr>
              <a:spLocks noChangeArrowheads="1"/>
            </p:cNvSpPr>
            <p:nvPr/>
          </p:nvSpPr>
          <p:spPr bwMode="auto">
            <a:xfrm>
              <a:off x="979011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693"/>
            <p:cNvSpPr>
              <a:spLocks noChangeArrowheads="1"/>
            </p:cNvSpPr>
            <p:nvPr/>
          </p:nvSpPr>
          <p:spPr bwMode="auto">
            <a:xfrm>
              <a:off x="979011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694"/>
            <p:cNvSpPr>
              <a:spLocks noChangeArrowheads="1"/>
            </p:cNvSpPr>
            <p:nvPr/>
          </p:nvSpPr>
          <p:spPr bwMode="auto">
            <a:xfrm>
              <a:off x="9790113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695"/>
            <p:cNvSpPr>
              <a:spLocks noChangeArrowheads="1"/>
            </p:cNvSpPr>
            <p:nvPr/>
          </p:nvSpPr>
          <p:spPr bwMode="auto">
            <a:xfrm>
              <a:off x="9790113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697"/>
            <p:cNvSpPr>
              <a:spLocks noChangeArrowheads="1"/>
            </p:cNvSpPr>
            <p:nvPr/>
          </p:nvSpPr>
          <p:spPr bwMode="auto">
            <a:xfrm>
              <a:off x="101076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698"/>
            <p:cNvSpPr>
              <a:spLocks noChangeArrowheads="1"/>
            </p:cNvSpPr>
            <p:nvPr/>
          </p:nvSpPr>
          <p:spPr bwMode="auto">
            <a:xfrm>
              <a:off x="101076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699"/>
            <p:cNvSpPr>
              <a:spLocks noChangeArrowheads="1"/>
            </p:cNvSpPr>
            <p:nvPr/>
          </p:nvSpPr>
          <p:spPr bwMode="auto">
            <a:xfrm>
              <a:off x="101076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01"/>
            <p:cNvSpPr>
              <a:spLocks noChangeArrowheads="1"/>
            </p:cNvSpPr>
            <p:nvPr/>
          </p:nvSpPr>
          <p:spPr bwMode="auto">
            <a:xfrm>
              <a:off x="101076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02"/>
            <p:cNvSpPr>
              <a:spLocks noChangeArrowheads="1"/>
            </p:cNvSpPr>
            <p:nvPr/>
          </p:nvSpPr>
          <p:spPr bwMode="auto">
            <a:xfrm>
              <a:off x="101076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03"/>
            <p:cNvSpPr>
              <a:spLocks noChangeArrowheads="1"/>
            </p:cNvSpPr>
            <p:nvPr/>
          </p:nvSpPr>
          <p:spPr bwMode="auto">
            <a:xfrm>
              <a:off x="101076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04"/>
            <p:cNvSpPr>
              <a:spLocks noChangeArrowheads="1"/>
            </p:cNvSpPr>
            <p:nvPr/>
          </p:nvSpPr>
          <p:spPr bwMode="auto">
            <a:xfrm>
              <a:off x="101076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05"/>
            <p:cNvSpPr>
              <a:spLocks noChangeArrowheads="1"/>
            </p:cNvSpPr>
            <p:nvPr/>
          </p:nvSpPr>
          <p:spPr bwMode="auto">
            <a:xfrm>
              <a:off x="101076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4" name="Rectangle 706"/>
            <p:cNvSpPr>
              <a:spLocks noChangeArrowheads="1"/>
            </p:cNvSpPr>
            <p:nvPr/>
          </p:nvSpPr>
          <p:spPr bwMode="auto">
            <a:xfrm>
              <a:off x="101076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5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6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7" name="Rectangle 709"/>
            <p:cNvSpPr>
              <a:spLocks noChangeArrowheads="1"/>
            </p:cNvSpPr>
            <p:nvPr/>
          </p:nvSpPr>
          <p:spPr bwMode="auto">
            <a:xfrm>
              <a:off x="104219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8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9" name="Rectangle 711"/>
            <p:cNvSpPr>
              <a:spLocks noChangeArrowheads="1"/>
            </p:cNvSpPr>
            <p:nvPr/>
          </p:nvSpPr>
          <p:spPr bwMode="auto">
            <a:xfrm>
              <a:off x="104219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0" name="Rectangle 712"/>
            <p:cNvSpPr>
              <a:spLocks noChangeArrowheads="1"/>
            </p:cNvSpPr>
            <p:nvPr/>
          </p:nvSpPr>
          <p:spPr bwMode="auto">
            <a:xfrm>
              <a:off x="104219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1" name="Rectangle 713"/>
            <p:cNvSpPr>
              <a:spLocks noChangeArrowheads="1"/>
            </p:cNvSpPr>
            <p:nvPr/>
          </p:nvSpPr>
          <p:spPr bwMode="auto">
            <a:xfrm>
              <a:off x="104219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2" name="Rectangle 714"/>
            <p:cNvSpPr>
              <a:spLocks noChangeArrowheads="1"/>
            </p:cNvSpPr>
            <p:nvPr/>
          </p:nvSpPr>
          <p:spPr bwMode="auto">
            <a:xfrm>
              <a:off x="104219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Rectangle 715"/>
            <p:cNvSpPr>
              <a:spLocks noChangeArrowheads="1"/>
            </p:cNvSpPr>
            <p:nvPr/>
          </p:nvSpPr>
          <p:spPr bwMode="auto">
            <a:xfrm>
              <a:off x="104219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4" name="Rectangle 716"/>
            <p:cNvSpPr>
              <a:spLocks noChangeArrowheads="1"/>
            </p:cNvSpPr>
            <p:nvPr/>
          </p:nvSpPr>
          <p:spPr bwMode="auto">
            <a:xfrm>
              <a:off x="104219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5" name="Rectangle 717"/>
            <p:cNvSpPr>
              <a:spLocks noChangeArrowheads="1"/>
            </p:cNvSpPr>
            <p:nvPr/>
          </p:nvSpPr>
          <p:spPr bwMode="auto">
            <a:xfrm>
              <a:off x="1042193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6" name="Rectangle 718"/>
            <p:cNvSpPr>
              <a:spLocks noChangeArrowheads="1"/>
            </p:cNvSpPr>
            <p:nvPr/>
          </p:nvSpPr>
          <p:spPr bwMode="auto">
            <a:xfrm>
              <a:off x="104219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7" name="Rectangle 719"/>
            <p:cNvSpPr>
              <a:spLocks noChangeArrowheads="1"/>
            </p:cNvSpPr>
            <p:nvPr/>
          </p:nvSpPr>
          <p:spPr bwMode="auto">
            <a:xfrm>
              <a:off x="104219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8" name="Rectangle 720"/>
            <p:cNvSpPr>
              <a:spLocks noChangeArrowheads="1"/>
            </p:cNvSpPr>
            <p:nvPr/>
          </p:nvSpPr>
          <p:spPr bwMode="auto">
            <a:xfrm>
              <a:off x="10421938" y="33972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9" name="Rectangle 721"/>
            <p:cNvSpPr>
              <a:spLocks noChangeArrowheads="1"/>
            </p:cNvSpPr>
            <p:nvPr/>
          </p:nvSpPr>
          <p:spPr bwMode="auto">
            <a:xfrm>
              <a:off x="107394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0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1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2" name="Rectangle 724"/>
            <p:cNvSpPr>
              <a:spLocks noChangeArrowheads="1"/>
            </p:cNvSpPr>
            <p:nvPr/>
          </p:nvSpPr>
          <p:spPr bwMode="auto">
            <a:xfrm>
              <a:off x="107394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3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4" name="Rectangle 726"/>
            <p:cNvSpPr>
              <a:spLocks noChangeArrowheads="1"/>
            </p:cNvSpPr>
            <p:nvPr/>
          </p:nvSpPr>
          <p:spPr bwMode="auto">
            <a:xfrm>
              <a:off x="107394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5" name="Rectangle 727"/>
            <p:cNvSpPr>
              <a:spLocks noChangeArrowheads="1"/>
            </p:cNvSpPr>
            <p:nvPr/>
          </p:nvSpPr>
          <p:spPr bwMode="auto">
            <a:xfrm>
              <a:off x="107394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6" name="Rectangle 728"/>
            <p:cNvSpPr>
              <a:spLocks noChangeArrowheads="1"/>
            </p:cNvSpPr>
            <p:nvPr/>
          </p:nvSpPr>
          <p:spPr bwMode="auto">
            <a:xfrm>
              <a:off x="107394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7" name="Rectangle 729"/>
            <p:cNvSpPr>
              <a:spLocks noChangeArrowheads="1"/>
            </p:cNvSpPr>
            <p:nvPr/>
          </p:nvSpPr>
          <p:spPr bwMode="auto">
            <a:xfrm>
              <a:off x="107394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8" name="Rectangle 730"/>
            <p:cNvSpPr>
              <a:spLocks noChangeArrowheads="1"/>
            </p:cNvSpPr>
            <p:nvPr/>
          </p:nvSpPr>
          <p:spPr bwMode="auto">
            <a:xfrm>
              <a:off x="107394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9" name="Rectangle 731"/>
            <p:cNvSpPr>
              <a:spLocks noChangeArrowheads="1"/>
            </p:cNvSpPr>
            <p:nvPr/>
          </p:nvSpPr>
          <p:spPr bwMode="auto">
            <a:xfrm>
              <a:off x="10739438" y="2613025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0" name="Rectangle 732"/>
            <p:cNvSpPr>
              <a:spLocks noChangeArrowheads="1"/>
            </p:cNvSpPr>
            <p:nvPr/>
          </p:nvSpPr>
          <p:spPr bwMode="auto">
            <a:xfrm>
              <a:off x="107394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1" name="Rectangle 733"/>
            <p:cNvSpPr>
              <a:spLocks noChangeArrowheads="1"/>
            </p:cNvSpPr>
            <p:nvPr/>
          </p:nvSpPr>
          <p:spPr bwMode="auto">
            <a:xfrm>
              <a:off x="107394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2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3" name="Rectangle 735"/>
            <p:cNvSpPr>
              <a:spLocks noChangeArrowheads="1"/>
            </p:cNvSpPr>
            <p:nvPr/>
          </p:nvSpPr>
          <p:spPr bwMode="auto">
            <a:xfrm>
              <a:off x="1105217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4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5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6" name="Rectangle 738"/>
            <p:cNvSpPr>
              <a:spLocks noChangeArrowheads="1"/>
            </p:cNvSpPr>
            <p:nvPr/>
          </p:nvSpPr>
          <p:spPr bwMode="auto">
            <a:xfrm>
              <a:off x="1105217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7" name="Rectangle 739"/>
            <p:cNvSpPr>
              <a:spLocks noChangeArrowheads="1"/>
            </p:cNvSpPr>
            <p:nvPr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8" name="Rectangle 740"/>
            <p:cNvSpPr>
              <a:spLocks noChangeArrowheads="1"/>
            </p:cNvSpPr>
            <p:nvPr/>
          </p:nvSpPr>
          <p:spPr bwMode="auto">
            <a:xfrm>
              <a:off x="1105217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9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0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3" name="Rectangle 745"/>
            <p:cNvSpPr>
              <a:spLocks noChangeArrowheads="1"/>
            </p:cNvSpPr>
            <p:nvPr/>
          </p:nvSpPr>
          <p:spPr bwMode="auto">
            <a:xfrm>
              <a:off x="113696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4" name="Rectangle 746"/>
            <p:cNvSpPr>
              <a:spLocks noChangeArrowheads="1"/>
            </p:cNvSpPr>
            <p:nvPr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5" name="Rectangle 747"/>
            <p:cNvSpPr>
              <a:spLocks noChangeArrowheads="1"/>
            </p:cNvSpPr>
            <p:nvPr/>
          </p:nvSpPr>
          <p:spPr bwMode="auto">
            <a:xfrm>
              <a:off x="113696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6" name="Rectangle 748"/>
            <p:cNvSpPr>
              <a:spLocks noChangeArrowheads="1"/>
            </p:cNvSpPr>
            <p:nvPr/>
          </p:nvSpPr>
          <p:spPr bwMode="auto">
            <a:xfrm>
              <a:off x="113696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7" name="Rectangle 749"/>
            <p:cNvSpPr>
              <a:spLocks noChangeArrowheads="1"/>
            </p:cNvSpPr>
            <p:nvPr/>
          </p:nvSpPr>
          <p:spPr bwMode="auto">
            <a:xfrm>
              <a:off x="113696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8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9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2" name="Rectangle 754"/>
            <p:cNvSpPr>
              <a:spLocks noChangeArrowheads="1"/>
            </p:cNvSpPr>
            <p:nvPr/>
          </p:nvSpPr>
          <p:spPr bwMode="auto">
            <a:xfrm>
              <a:off x="116871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3" name="Rectangle 755"/>
            <p:cNvSpPr>
              <a:spLocks noChangeArrowheads="1"/>
            </p:cNvSpPr>
            <p:nvPr/>
          </p:nvSpPr>
          <p:spPr bwMode="auto">
            <a:xfrm>
              <a:off x="116871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4" name="Rectangle 757"/>
            <p:cNvSpPr>
              <a:spLocks noChangeArrowheads="1"/>
            </p:cNvSpPr>
            <p:nvPr/>
          </p:nvSpPr>
          <p:spPr bwMode="auto">
            <a:xfrm>
              <a:off x="116871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5" name="Rectangle 758"/>
            <p:cNvSpPr>
              <a:spLocks noChangeArrowheads="1"/>
            </p:cNvSpPr>
            <p:nvPr/>
          </p:nvSpPr>
          <p:spPr bwMode="auto">
            <a:xfrm>
              <a:off x="11687175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6" name="Rectangle 759"/>
            <p:cNvSpPr>
              <a:spLocks noChangeArrowheads="1"/>
            </p:cNvSpPr>
            <p:nvPr/>
          </p:nvSpPr>
          <p:spPr bwMode="auto">
            <a:xfrm>
              <a:off x="116871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7" name="Rectangle 760"/>
            <p:cNvSpPr>
              <a:spLocks noChangeArrowheads="1"/>
            </p:cNvSpPr>
            <p:nvPr/>
          </p:nvSpPr>
          <p:spPr bwMode="auto">
            <a:xfrm>
              <a:off x="116871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8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9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0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1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2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3" name="Rectangle 766"/>
            <p:cNvSpPr>
              <a:spLocks noChangeArrowheads="1"/>
            </p:cNvSpPr>
            <p:nvPr/>
          </p:nvSpPr>
          <p:spPr bwMode="auto">
            <a:xfrm>
              <a:off x="120015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4" name="Rectangle 767"/>
            <p:cNvSpPr>
              <a:spLocks noChangeArrowheads="1"/>
            </p:cNvSpPr>
            <p:nvPr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16</a:t>
            </a:fld>
            <a:endParaRPr lang="id-ID"/>
          </a:p>
        </p:txBody>
      </p:sp>
      <p:sp>
        <p:nvSpPr>
          <p:cNvPr id="183" name="Picture Placeholder 18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18" name="Rectangle 417"/>
          <p:cNvSpPr/>
          <p:nvPr/>
        </p:nvSpPr>
        <p:spPr>
          <a:xfrm>
            <a:off x="3989150" y="3310644"/>
            <a:ext cx="11657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50" b="1" dirty="0">
                <a:solidFill>
                  <a:schemeClr val="bg1"/>
                </a:solidFill>
                <a:latin typeface="+mj-lt"/>
              </a:rPr>
              <a:t>-Dona Doni-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3417710" y="3519639"/>
            <a:ext cx="2308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</a:rPr>
              <a:t>Chief Executive Officer</a:t>
            </a:r>
          </a:p>
        </p:txBody>
      </p:sp>
      <p:sp>
        <p:nvSpPr>
          <p:cNvPr id="420" name="TextBox 34"/>
          <p:cNvSpPr txBox="1"/>
          <p:nvPr/>
        </p:nvSpPr>
        <p:spPr>
          <a:xfrm>
            <a:off x="616744" y="4771615"/>
            <a:ext cx="79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>
                <a:ea typeface="Roboto" panose="02000000000000000000" pitchFamily="2" charset="0"/>
              </a:rPr>
              <a:t>分离</a:t>
            </a:r>
            <a:r>
              <a:rPr lang="en-US" altLang="zh-CN" sz="1600" b="1" dirty="0">
                <a:ea typeface="Roboto" panose="02000000000000000000" pitchFamily="2" charset="0"/>
              </a:rPr>
              <a:t>a</a:t>
            </a:r>
            <a:r>
              <a:rPr lang="zh-CN" altLang="en-US" sz="1600" b="1" dirty="0">
                <a:ea typeface="Roboto" panose="02000000000000000000" pitchFamily="2" charset="0"/>
              </a:rPr>
              <a:t>：</a:t>
            </a:r>
            <a:r>
              <a:rPr lang="en-US" altLang="zh-CN" sz="1600" b="1" dirty="0">
                <a:ea typeface="Roboto" panose="02000000000000000000" pitchFamily="2" charset="0"/>
              </a:rPr>
              <a:t>a</a:t>
            </a:r>
            <a:r>
              <a:rPr lang="zh-CN" altLang="en-US" sz="1600" b="1" dirty="0">
                <a:ea typeface="Roboto" panose="02000000000000000000" pitchFamily="2" charset="0"/>
              </a:rPr>
              <a:t>在图像中是不对称的 分离</a:t>
            </a:r>
            <a:r>
              <a:rPr lang="en-US" altLang="zh-CN" sz="1600" b="1" dirty="0">
                <a:ea typeface="Roboto" panose="02000000000000000000" pitchFamily="2" charset="0"/>
              </a:rPr>
              <a:t>a</a:t>
            </a:r>
            <a:r>
              <a:rPr lang="zh-CN" altLang="en-US" sz="1600" b="1" dirty="0">
                <a:ea typeface="Roboto" panose="02000000000000000000" pitchFamily="2" charset="0"/>
              </a:rPr>
              <a:t>可以导致图像更对称 还可以获得更多的图像</a:t>
            </a:r>
            <a:r>
              <a:rPr lang="zh-CN" altLang="en-US" sz="1600" b="1" dirty="0" smtClean="0">
                <a:ea typeface="Roboto" panose="02000000000000000000" pitchFamily="2" charset="0"/>
              </a:rPr>
              <a:t>信息</a:t>
            </a:r>
            <a:endParaRPr lang="en-US" altLang="zh-CN" sz="1600" b="1" dirty="0" smtClean="0">
              <a:ea typeface="Roboto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ea typeface="Roboto" panose="02000000000000000000" pitchFamily="2" charset="0"/>
              </a:rPr>
              <a:t>先</a:t>
            </a:r>
            <a:r>
              <a:rPr lang="zh-CN" altLang="en-US" sz="1600" b="1" dirty="0">
                <a:ea typeface="Roboto" panose="02000000000000000000" pitchFamily="2" charset="0"/>
              </a:rPr>
              <a:t>在</a:t>
            </a:r>
            <a:r>
              <a:rPr lang="en-US" altLang="zh-CN" sz="1600" b="1" dirty="0">
                <a:ea typeface="Roboto" panose="02000000000000000000" pitchFamily="2" charset="0"/>
              </a:rPr>
              <a:t>0</a:t>
            </a:r>
            <a:r>
              <a:rPr lang="zh-CN" altLang="en-US" sz="1600" b="1" dirty="0">
                <a:ea typeface="Roboto" panose="02000000000000000000" pitchFamily="2" charset="0"/>
              </a:rPr>
              <a:t>观察点重构一个标准图，再用标准深度和输入视点获得重构图</a:t>
            </a:r>
            <a:r>
              <a:rPr lang="en-US" altLang="zh-CN" sz="1600" b="1" dirty="0">
                <a:ea typeface="Roboto" panose="02000000000000000000" pitchFamily="2" charset="0"/>
              </a:rPr>
              <a:t>I~</a:t>
            </a:r>
            <a:r>
              <a:rPr lang="zh-CN" altLang="en-US" sz="1600" b="1" dirty="0">
                <a:ea typeface="Roboto" panose="02000000000000000000" pitchFamily="2" charset="0"/>
              </a:rPr>
              <a:t>并尽量接近于</a:t>
            </a:r>
            <a:r>
              <a:rPr lang="en-US" altLang="zh-CN" sz="1600" b="1" dirty="0">
                <a:ea typeface="Roboto" panose="02000000000000000000" pitchFamily="2" charset="0"/>
              </a:rPr>
              <a:t>I</a:t>
            </a:r>
          </a:p>
          <a:p>
            <a:pPr algn="ctr">
              <a:lnSpc>
                <a:spcPct val="150000"/>
              </a:lnSpc>
            </a:pPr>
            <a:endParaRPr lang="en-US" sz="1600" b="1" dirty="0">
              <a:solidFill>
                <a:schemeClr val="bg2"/>
              </a:solidFill>
              <a:ea typeface="Roboto" panose="020000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96" y="62192"/>
            <a:ext cx="6180017" cy="4053388"/>
          </a:xfrm>
          <a:prstGeom prst="rect">
            <a:avLst/>
          </a:prstGeom>
        </p:spPr>
      </p:pic>
      <p:pic>
        <p:nvPicPr>
          <p:cNvPr id="416" name="图片 4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sp>
        <p:nvSpPr>
          <p:cNvPr id="417" name="TextBox 3"/>
          <p:cNvSpPr txBox="1"/>
          <p:nvPr/>
        </p:nvSpPr>
        <p:spPr>
          <a:xfrm>
            <a:off x="6869905" y="6072074"/>
            <a:ext cx="213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几何自编码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图片 2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5653068"/>
            <a:ext cx="3248025" cy="704850"/>
          </a:xfrm>
          <a:prstGeom prst="rect">
            <a:avLst/>
          </a:prstGeom>
        </p:spPr>
      </p:pic>
      <p:sp>
        <p:nvSpPr>
          <p:cNvPr id="235" name="矩形 234"/>
          <p:cNvSpPr/>
          <p:nvPr/>
        </p:nvSpPr>
        <p:spPr>
          <a:xfrm>
            <a:off x="2512219" y="667910"/>
            <a:ext cx="4357686" cy="5804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936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  <p:bldP spid="419" grpId="0"/>
      <p:bldP spid="420" grpId="0"/>
      <p:bldP spid="4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/>
          <p:cNvGrpSpPr/>
          <p:nvPr/>
        </p:nvGrpSpPr>
        <p:grpSpPr>
          <a:xfrm>
            <a:off x="0" y="2112"/>
            <a:ext cx="9144000" cy="2690813"/>
            <a:chOff x="0" y="0"/>
            <a:chExt cx="12192000" cy="3587750"/>
          </a:xfrm>
          <a:solidFill>
            <a:schemeClr val="bg1">
              <a:alpha val="10000"/>
            </a:schemeClr>
          </a:solidFill>
        </p:grpSpPr>
        <p:sp>
          <p:nvSpPr>
            <p:cNvPr id="4" name="Rectangle 355"/>
            <p:cNvSpPr>
              <a:spLocks noChangeArrowheads="1"/>
            </p:cNvSpPr>
            <p:nvPr/>
          </p:nvSpPr>
          <p:spPr bwMode="auto">
            <a:xfrm>
              <a:off x="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" name="Rectangle 356"/>
            <p:cNvSpPr>
              <a:spLocks noChangeArrowheads="1"/>
            </p:cNvSpPr>
            <p:nvPr/>
          </p:nvSpPr>
          <p:spPr bwMode="auto">
            <a:xfrm>
              <a:off x="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57"/>
            <p:cNvSpPr>
              <a:spLocks noChangeArrowheads="1"/>
            </p:cNvSpPr>
            <p:nvPr/>
          </p:nvSpPr>
          <p:spPr bwMode="auto">
            <a:xfrm>
              <a:off x="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358"/>
            <p:cNvSpPr>
              <a:spLocks noChangeArrowheads="1"/>
            </p:cNvSpPr>
            <p:nvPr/>
          </p:nvSpPr>
          <p:spPr bwMode="auto">
            <a:xfrm>
              <a:off x="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9"/>
            <p:cNvSpPr>
              <a:spLocks noChangeArrowheads="1"/>
            </p:cNvSpPr>
            <p:nvPr/>
          </p:nvSpPr>
          <p:spPr bwMode="auto">
            <a:xfrm>
              <a:off x="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Rectangle 360"/>
            <p:cNvSpPr>
              <a:spLocks noChangeArrowheads="1"/>
            </p:cNvSpPr>
            <p:nvPr/>
          </p:nvSpPr>
          <p:spPr bwMode="auto">
            <a:xfrm>
              <a:off x="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1"/>
            <p:cNvSpPr>
              <a:spLocks noChangeArrowheads="1"/>
            </p:cNvSpPr>
            <p:nvPr/>
          </p:nvSpPr>
          <p:spPr bwMode="auto">
            <a:xfrm>
              <a:off x="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2"/>
            <p:cNvSpPr>
              <a:spLocks noChangeArrowheads="1"/>
            </p:cNvSpPr>
            <p:nvPr/>
          </p:nvSpPr>
          <p:spPr bwMode="auto">
            <a:xfrm>
              <a:off x="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363"/>
            <p:cNvSpPr>
              <a:spLocks noChangeArrowheads="1"/>
            </p:cNvSpPr>
            <p:nvPr/>
          </p:nvSpPr>
          <p:spPr bwMode="auto">
            <a:xfrm>
              <a:off x="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64"/>
            <p:cNvSpPr>
              <a:spLocks noChangeArrowheads="1"/>
            </p:cNvSpPr>
            <p:nvPr/>
          </p:nvSpPr>
          <p:spPr bwMode="auto">
            <a:xfrm>
              <a:off x="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65"/>
            <p:cNvSpPr>
              <a:spLocks noChangeArrowheads="1"/>
            </p:cNvSpPr>
            <p:nvPr/>
          </p:nvSpPr>
          <p:spPr bwMode="auto">
            <a:xfrm>
              <a:off x="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66"/>
            <p:cNvSpPr>
              <a:spLocks noChangeArrowheads="1"/>
            </p:cNvSpPr>
            <p:nvPr/>
          </p:nvSpPr>
          <p:spPr bwMode="auto">
            <a:xfrm>
              <a:off x="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7"/>
            <p:cNvSpPr>
              <a:spLocks noChangeArrowheads="1"/>
            </p:cNvSpPr>
            <p:nvPr/>
          </p:nvSpPr>
          <p:spPr bwMode="auto">
            <a:xfrm>
              <a:off x="317500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8"/>
            <p:cNvSpPr>
              <a:spLocks noChangeArrowheads="1"/>
            </p:cNvSpPr>
            <p:nvPr/>
          </p:nvSpPr>
          <p:spPr bwMode="auto">
            <a:xfrm>
              <a:off x="317500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9"/>
            <p:cNvSpPr>
              <a:spLocks noChangeArrowheads="1"/>
            </p:cNvSpPr>
            <p:nvPr/>
          </p:nvSpPr>
          <p:spPr bwMode="auto">
            <a:xfrm>
              <a:off x="317500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70"/>
            <p:cNvSpPr>
              <a:spLocks noChangeArrowheads="1"/>
            </p:cNvSpPr>
            <p:nvPr/>
          </p:nvSpPr>
          <p:spPr bwMode="auto">
            <a:xfrm>
              <a:off x="317500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71"/>
            <p:cNvSpPr>
              <a:spLocks noChangeArrowheads="1"/>
            </p:cNvSpPr>
            <p:nvPr/>
          </p:nvSpPr>
          <p:spPr bwMode="auto">
            <a:xfrm>
              <a:off x="317500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2"/>
            <p:cNvSpPr>
              <a:spLocks noChangeArrowheads="1"/>
            </p:cNvSpPr>
            <p:nvPr/>
          </p:nvSpPr>
          <p:spPr bwMode="auto">
            <a:xfrm>
              <a:off x="317500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3"/>
            <p:cNvSpPr>
              <a:spLocks noChangeArrowheads="1"/>
            </p:cNvSpPr>
            <p:nvPr/>
          </p:nvSpPr>
          <p:spPr bwMode="auto">
            <a:xfrm>
              <a:off x="317500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74"/>
            <p:cNvSpPr>
              <a:spLocks noChangeArrowheads="1"/>
            </p:cNvSpPr>
            <p:nvPr/>
          </p:nvSpPr>
          <p:spPr bwMode="auto">
            <a:xfrm>
              <a:off x="317500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75"/>
            <p:cNvSpPr>
              <a:spLocks noChangeArrowheads="1"/>
            </p:cNvSpPr>
            <p:nvPr/>
          </p:nvSpPr>
          <p:spPr bwMode="auto">
            <a:xfrm>
              <a:off x="6318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76"/>
            <p:cNvSpPr>
              <a:spLocks noChangeArrowheads="1"/>
            </p:cNvSpPr>
            <p:nvPr/>
          </p:nvSpPr>
          <p:spPr bwMode="auto">
            <a:xfrm>
              <a:off x="6318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7"/>
            <p:cNvSpPr>
              <a:spLocks noChangeArrowheads="1"/>
            </p:cNvSpPr>
            <p:nvPr/>
          </p:nvSpPr>
          <p:spPr bwMode="auto">
            <a:xfrm>
              <a:off x="6318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78"/>
            <p:cNvSpPr>
              <a:spLocks noChangeArrowheads="1"/>
            </p:cNvSpPr>
            <p:nvPr/>
          </p:nvSpPr>
          <p:spPr bwMode="auto">
            <a:xfrm>
              <a:off x="6318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79"/>
            <p:cNvSpPr>
              <a:spLocks noChangeArrowheads="1"/>
            </p:cNvSpPr>
            <p:nvPr/>
          </p:nvSpPr>
          <p:spPr bwMode="auto">
            <a:xfrm>
              <a:off x="6318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80"/>
            <p:cNvSpPr>
              <a:spLocks noChangeArrowheads="1"/>
            </p:cNvSpPr>
            <p:nvPr/>
          </p:nvSpPr>
          <p:spPr bwMode="auto">
            <a:xfrm>
              <a:off x="6318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81"/>
            <p:cNvSpPr>
              <a:spLocks noChangeArrowheads="1"/>
            </p:cNvSpPr>
            <p:nvPr/>
          </p:nvSpPr>
          <p:spPr bwMode="auto">
            <a:xfrm>
              <a:off x="6318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82"/>
            <p:cNvSpPr>
              <a:spLocks noChangeArrowheads="1"/>
            </p:cNvSpPr>
            <p:nvPr/>
          </p:nvSpPr>
          <p:spPr bwMode="auto">
            <a:xfrm>
              <a:off x="6318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83"/>
            <p:cNvSpPr>
              <a:spLocks noChangeArrowheads="1"/>
            </p:cNvSpPr>
            <p:nvPr/>
          </p:nvSpPr>
          <p:spPr bwMode="auto">
            <a:xfrm>
              <a:off x="6318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84"/>
            <p:cNvSpPr>
              <a:spLocks noChangeArrowheads="1"/>
            </p:cNvSpPr>
            <p:nvPr/>
          </p:nvSpPr>
          <p:spPr bwMode="auto">
            <a:xfrm>
              <a:off x="6318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85"/>
            <p:cNvSpPr>
              <a:spLocks noChangeArrowheads="1"/>
            </p:cNvSpPr>
            <p:nvPr/>
          </p:nvSpPr>
          <p:spPr bwMode="auto">
            <a:xfrm>
              <a:off x="6318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86"/>
            <p:cNvSpPr>
              <a:spLocks noChangeArrowheads="1"/>
            </p:cNvSpPr>
            <p:nvPr/>
          </p:nvSpPr>
          <p:spPr bwMode="auto">
            <a:xfrm>
              <a:off x="94773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7"/>
            <p:cNvSpPr>
              <a:spLocks noChangeArrowheads="1"/>
            </p:cNvSpPr>
            <p:nvPr/>
          </p:nvSpPr>
          <p:spPr bwMode="auto">
            <a:xfrm>
              <a:off x="94773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88"/>
            <p:cNvSpPr>
              <a:spLocks noChangeArrowheads="1"/>
            </p:cNvSpPr>
            <p:nvPr/>
          </p:nvSpPr>
          <p:spPr bwMode="auto">
            <a:xfrm>
              <a:off x="94773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9"/>
            <p:cNvSpPr>
              <a:spLocks noChangeArrowheads="1"/>
            </p:cNvSpPr>
            <p:nvPr/>
          </p:nvSpPr>
          <p:spPr bwMode="auto">
            <a:xfrm>
              <a:off x="94773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90"/>
            <p:cNvSpPr>
              <a:spLocks noChangeArrowheads="1"/>
            </p:cNvSpPr>
            <p:nvPr/>
          </p:nvSpPr>
          <p:spPr bwMode="auto">
            <a:xfrm>
              <a:off x="94773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91"/>
            <p:cNvSpPr>
              <a:spLocks noChangeArrowheads="1"/>
            </p:cNvSpPr>
            <p:nvPr/>
          </p:nvSpPr>
          <p:spPr bwMode="auto">
            <a:xfrm>
              <a:off x="94773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92"/>
            <p:cNvSpPr>
              <a:spLocks noChangeArrowheads="1"/>
            </p:cNvSpPr>
            <p:nvPr/>
          </p:nvSpPr>
          <p:spPr bwMode="auto">
            <a:xfrm>
              <a:off x="94773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93"/>
            <p:cNvSpPr>
              <a:spLocks noChangeArrowheads="1"/>
            </p:cNvSpPr>
            <p:nvPr/>
          </p:nvSpPr>
          <p:spPr bwMode="auto">
            <a:xfrm>
              <a:off x="94773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94"/>
            <p:cNvSpPr>
              <a:spLocks noChangeArrowheads="1"/>
            </p:cNvSpPr>
            <p:nvPr/>
          </p:nvSpPr>
          <p:spPr bwMode="auto">
            <a:xfrm>
              <a:off x="94773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95"/>
            <p:cNvSpPr>
              <a:spLocks noChangeArrowheads="1"/>
            </p:cNvSpPr>
            <p:nvPr/>
          </p:nvSpPr>
          <p:spPr bwMode="auto">
            <a:xfrm>
              <a:off x="947738" y="2351088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96"/>
            <p:cNvSpPr>
              <a:spLocks noChangeArrowheads="1"/>
            </p:cNvSpPr>
            <p:nvPr/>
          </p:nvSpPr>
          <p:spPr bwMode="auto">
            <a:xfrm>
              <a:off x="94773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97"/>
            <p:cNvSpPr>
              <a:spLocks noChangeArrowheads="1"/>
            </p:cNvSpPr>
            <p:nvPr/>
          </p:nvSpPr>
          <p:spPr bwMode="auto">
            <a:xfrm>
              <a:off x="947738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398"/>
            <p:cNvSpPr>
              <a:spLocks noChangeArrowheads="1"/>
            </p:cNvSpPr>
            <p:nvPr/>
          </p:nvSpPr>
          <p:spPr bwMode="auto">
            <a:xfrm>
              <a:off x="947738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399"/>
            <p:cNvSpPr>
              <a:spLocks noChangeArrowheads="1"/>
            </p:cNvSpPr>
            <p:nvPr/>
          </p:nvSpPr>
          <p:spPr bwMode="auto">
            <a:xfrm>
              <a:off x="947738" y="33972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00"/>
            <p:cNvSpPr>
              <a:spLocks noChangeArrowheads="1"/>
            </p:cNvSpPr>
            <p:nvPr/>
          </p:nvSpPr>
          <p:spPr bwMode="auto">
            <a:xfrm>
              <a:off x="12620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01"/>
            <p:cNvSpPr>
              <a:spLocks noChangeArrowheads="1"/>
            </p:cNvSpPr>
            <p:nvPr/>
          </p:nvSpPr>
          <p:spPr bwMode="auto">
            <a:xfrm>
              <a:off x="12620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02"/>
            <p:cNvSpPr>
              <a:spLocks noChangeArrowheads="1"/>
            </p:cNvSpPr>
            <p:nvPr/>
          </p:nvSpPr>
          <p:spPr bwMode="auto">
            <a:xfrm>
              <a:off x="12620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03"/>
            <p:cNvSpPr>
              <a:spLocks noChangeArrowheads="1"/>
            </p:cNvSpPr>
            <p:nvPr/>
          </p:nvSpPr>
          <p:spPr bwMode="auto">
            <a:xfrm>
              <a:off x="12620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04"/>
            <p:cNvSpPr>
              <a:spLocks noChangeArrowheads="1"/>
            </p:cNvSpPr>
            <p:nvPr/>
          </p:nvSpPr>
          <p:spPr bwMode="auto">
            <a:xfrm>
              <a:off x="12620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05"/>
            <p:cNvSpPr>
              <a:spLocks noChangeArrowheads="1"/>
            </p:cNvSpPr>
            <p:nvPr/>
          </p:nvSpPr>
          <p:spPr bwMode="auto">
            <a:xfrm>
              <a:off x="12620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06"/>
            <p:cNvSpPr>
              <a:spLocks noChangeArrowheads="1"/>
            </p:cNvSpPr>
            <p:nvPr/>
          </p:nvSpPr>
          <p:spPr bwMode="auto">
            <a:xfrm>
              <a:off x="12620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07"/>
            <p:cNvSpPr>
              <a:spLocks noChangeArrowheads="1"/>
            </p:cNvSpPr>
            <p:nvPr/>
          </p:nvSpPr>
          <p:spPr bwMode="auto">
            <a:xfrm>
              <a:off x="12620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08"/>
            <p:cNvSpPr>
              <a:spLocks noChangeArrowheads="1"/>
            </p:cNvSpPr>
            <p:nvPr/>
          </p:nvSpPr>
          <p:spPr bwMode="auto">
            <a:xfrm>
              <a:off x="12620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09"/>
            <p:cNvSpPr>
              <a:spLocks noChangeArrowheads="1"/>
            </p:cNvSpPr>
            <p:nvPr/>
          </p:nvSpPr>
          <p:spPr bwMode="auto">
            <a:xfrm>
              <a:off x="12620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10"/>
            <p:cNvSpPr>
              <a:spLocks noChangeArrowheads="1"/>
            </p:cNvSpPr>
            <p:nvPr/>
          </p:nvSpPr>
          <p:spPr bwMode="auto">
            <a:xfrm>
              <a:off x="15795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11"/>
            <p:cNvSpPr>
              <a:spLocks noChangeArrowheads="1"/>
            </p:cNvSpPr>
            <p:nvPr/>
          </p:nvSpPr>
          <p:spPr bwMode="auto">
            <a:xfrm>
              <a:off x="15795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12"/>
            <p:cNvSpPr>
              <a:spLocks noChangeArrowheads="1"/>
            </p:cNvSpPr>
            <p:nvPr/>
          </p:nvSpPr>
          <p:spPr bwMode="auto">
            <a:xfrm>
              <a:off x="15795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13"/>
            <p:cNvSpPr>
              <a:spLocks noChangeArrowheads="1"/>
            </p:cNvSpPr>
            <p:nvPr/>
          </p:nvSpPr>
          <p:spPr bwMode="auto">
            <a:xfrm>
              <a:off x="15795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14"/>
            <p:cNvSpPr>
              <a:spLocks noChangeArrowheads="1"/>
            </p:cNvSpPr>
            <p:nvPr/>
          </p:nvSpPr>
          <p:spPr bwMode="auto">
            <a:xfrm>
              <a:off x="15795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15"/>
            <p:cNvSpPr>
              <a:spLocks noChangeArrowheads="1"/>
            </p:cNvSpPr>
            <p:nvPr/>
          </p:nvSpPr>
          <p:spPr bwMode="auto">
            <a:xfrm>
              <a:off x="15795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16"/>
            <p:cNvSpPr>
              <a:spLocks noChangeArrowheads="1"/>
            </p:cNvSpPr>
            <p:nvPr/>
          </p:nvSpPr>
          <p:spPr bwMode="auto">
            <a:xfrm>
              <a:off x="15795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17"/>
            <p:cNvSpPr>
              <a:spLocks noChangeArrowheads="1"/>
            </p:cNvSpPr>
            <p:nvPr/>
          </p:nvSpPr>
          <p:spPr bwMode="auto">
            <a:xfrm>
              <a:off x="15795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18"/>
            <p:cNvSpPr>
              <a:spLocks noChangeArrowheads="1"/>
            </p:cNvSpPr>
            <p:nvPr/>
          </p:nvSpPr>
          <p:spPr bwMode="auto">
            <a:xfrm>
              <a:off x="15795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19"/>
            <p:cNvSpPr>
              <a:spLocks noChangeArrowheads="1"/>
            </p:cNvSpPr>
            <p:nvPr/>
          </p:nvSpPr>
          <p:spPr bwMode="auto">
            <a:xfrm>
              <a:off x="15795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20"/>
            <p:cNvSpPr>
              <a:spLocks noChangeArrowheads="1"/>
            </p:cNvSpPr>
            <p:nvPr/>
          </p:nvSpPr>
          <p:spPr bwMode="auto">
            <a:xfrm>
              <a:off x="157956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21"/>
            <p:cNvSpPr>
              <a:spLocks noChangeArrowheads="1"/>
            </p:cNvSpPr>
            <p:nvPr/>
          </p:nvSpPr>
          <p:spPr bwMode="auto">
            <a:xfrm>
              <a:off x="18970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22"/>
            <p:cNvSpPr>
              <a:spLocks noChangeArrowheads="1"/>
            </p:cNvSpPr>
            <p:nvPr/>
          </p:nvSpPr>
          <p:spPr bwMode="auto">
            <a:xfrm>
              <a:off x="18970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23"/>
            <p:cNvSpPr>
              <a:spLocks noChangeArrowheads="1"/>
            </p:cNvSpPr>
            <p:nvPr/>
          </p:nvSpPr>
          <p:spPr bwMode="auto">
            <a:xfrm>
              <a:off x="18970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24"/>
            <p:cNvSpPr>
              <a:spLocks noChangeArrowheads="1"/>
            </p:cNvSpPr>
            <p:nvPr/>
          </p:nvSpPr>
          <p:spPr bwMode="auto">
            <a:xfrm>
              <a:off x="18970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25"/>
            <p:cNvSpPr>
              <a:spLocks noChangeArrowheads="1"/>
            </p:cNvSpPr>
            <p:nvPr/>
          </p:nvSpPr>
          <p:spPr bwMode="auto">
            <a:xfrm>
              <a:off x="18970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26"/>
            <p:cNvSpPr>
              <a:spLocks noChangeArrowheads="1"/>
            </p:cNvSpPr>
            <p:nvPr/>
          </p:nvSpPr>
          <p:spPr bwMode="auto">
            <a:xfrm>
              <a:off x="18970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427"/>
            <p:cNvSpPr>
              <a:spLocks noChangeArrowheads="1"/>
            </p:cNvSpPr>
            <p:nvPr/>
          </p:nvSpPr>
          <p:spPr bwMode="auto">
            <a:xfrm>
              <a:off x="18970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28"/>
            <p:cNvSpPr>
              <a:spLocks noChangeArrowheads="1"/>
            </p:cNvSpPr>
            <p:nvPr/>
          </p:nvSpPr>
          <p:spPr bwMode="auto">
            <a:xfrm>
              <a:off x="18970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429"/>
            <p:cNvSpPr>
              <a:spLocks noChangeArrowheads="1"/>
            </p:cNvSpPr>
            <p:nvPr/>
          </p:nvSpPr>
          <p:spPr bwMode="auto">
            <a:xfrm>
              <a:off x="220980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430"/>
            <p:cNvSpPr>
              <a:spLocks noChangeArrowheads="1"/>
            </p:cNvSpPr>
            <p:nvPr/>
          </p:nvSpPr>
          <p:spPr bwMode="auto">
            <a:xfrm>
              <a:off x="220980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31"/>
            <p:cNvSpPr>
              <a:spLocks noChangeArrowheads="1"/>
            </p:cNvSpPr>
            <p:nvPr/>
          </p:nvSpPr>
          <p:spPr bwMode="auto">
            <a:xfrm>
              <a:off x="220980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32"/>
            <p:cNvSpPr>
              <a:spLocks noChangeArrowheads="1"/>
            </p:cNvSpPr>
            <p:nvPr/>
          </p:nvSpPr>
          <p:spPr bwMode="auto">
            <a:xfrm>
              <a:off x="220980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33"/>
            <p:cNvSpPr>
              <a:spLocks noChangeArrowheads="1"/>
            </p:cNvSpPr>
            <p:nvPr/>
          </p:nvSpPr>
          <p:spPr bwMode="auto">
            <a:xfrm>
              <a:off x="220980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34"/>
            <p:cNvSpPr>
              <a:spLocks noChangeArrowheads="1"/>
            </p:cNvSpPr>
            <p:nvPr/>
          </p:nvSpPr>
          <p:spPr bwMode="auto">
            <a:xfrm>
              <a:off x="220980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35"/>
            <p:cNvSpPr>
              <a:spLocks noChangeArrowheads="1"/>
            </p:cNvSpPr>
            <p:nvPr/>
          </p:nvSpPr>
          <p:spPr bwMode="auto">
            <a:xfrm>
              <a:off x="2209800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36"/>
            <p:cNvSpPr>
              <a:spLocks noChangeArrowheads="1"/>
            </p:cNvSpPr>
            <p:nvPr/>
          </p:nvSpPr>
          <p:spPr bwMode="auto">
            <a:xfrm>
              <a:off x="220980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437"/>
            <p:cNvSpPr>
              <a:spLocks noChangeArrowheads="1"/>
            </p:cNvSpPr>
            <p:nvPr/>
          </p:nvSpPr>
          <p:spPr bwMode="auto">
            <a:xfrm>
              <a:off x="2209800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438"/>
            <p:cNvSpPr>
              <a:spLocks noChangeArrowheads="1"/>
            </p:cNvSpPr>
            <p:nvPr/>
          </p:nvSpPr>
          <p:spPr bwMode="auto">
            <a:xfrm>
              <a:off x="2209800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439"/>
            <p:cNvSpPr>
              <a:spLocks noChangeArrowheads="1"/>
            </p:cNvSpPr>
            <p:nvPr/>
          </p:nvSpPr>
          <p:spPr bwMode="auto">
            <a:xfrm>
              <a:off x="2209800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440"/>
            <p:cNvSpPr>
              <a:spLocks noChangeArrowheads="1"/>
            </p:cNvSpPr>
            <p:nvPr/>
          </p:nvSpPr>
          <p:spPr bwMode="auto">
            <a:xfrm>
              <a:off x="2209800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441"/>
            <p:cNvSpPr>
              <a:spLocks noChangeArrowheads="1"/>
            </p:cNvSpPr>
            <p:nvPr/>
          </p:nvSpPr>
          <p:spPr bwMode="auto">
            <a:xfrm>
              <a:off x="2209800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442"/>
            <p:cNvSpPr>
              <a:spLocks noChangeArrowheads="1"/>
            </p:cNvSpPr>
            <p:nvPr/>
          </p:nvSpPr>
          <p:spPr bwMode="auto">
            <a:xfrm>
              <a:off x="25273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443"/>
            <p:cNvSpPr>
              <a:spLocks noChangeArrowheads="1"/>
            </p:cNvSpPr>
            <p:nvPr/>
          </p:nvSpPr>
          <p:spPr bwMode="auto">
            <a:xfrm>
              <a:off x="25273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444"/>
            <p:cNvSpPr>
              <a:spLocks noChangeArrowheads="1"/>
            </p:cNvSpPr>
            <p:nvPr/>
          </p:nvSpPr>
          <p:spPr bwMode="auto">
            <a:xfrm>
              <a:off x="25273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445"/>
            <p:cNvSpPr>
              <a:spLocks noChangeArrowheads="1"/>
            </p:cNvSpPr>
            <p:nvPr/>
          </p:nvSpPr>
          <p:spPr bwMode="auto">
            <a:xfrm>
              <a:off x="25273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446"/>
            <p:cNvSpPr>
              <a:spLocks noChangeArrowheads="1"/>
            </p:cNvSpPr>
            <p:nvPr/>
          </p:nvSpPr>
          <p:spPr bwMode="auto">
            <a:xfrm>
              <a:off x="25273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447"/>
            <p:cNvSpPr>
              <a:spLocks noChangeArrowheads="1"/>
            </p:cNvSpPr>
            <p:nvPr/>
          </p:nvSpPr>
          <p:spPr bwMode="auto">
            <a:xfrm>
              <a:off x="25273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448"/>
            <p:cNvSpPr>
              <a:spLocks noChangeArrowheads="1"/>
            </p:cNvSpPr>
            <p:nvPr/>
          </p:nvSpPr>
          <p:spPr bwMode="auto">
            <a:xfrm>
              <a:off x="25273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449"/>
            <p:cNvSpPr>
              <a:spLocks noChangeArrowheads="1"/>
            </p:cNvSpPr>
            <p:nvPr/>
          </p:nvSpPr>
          <p:spPr bwMode="auto">
            <a:xfrm>
              <a:off x="2527300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450"/>
            <p:cNvSpPr>
              <a:spLocks noChangeArrowheads="1"/>
            </p:cNvSpPr>
            <p:nvPr/>
          </p:nvSpPr>
          <p:spPr bwMode="auto">
            <a:xfrm>
              <a:off x="252730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451"/>
            <p:cNvSpPr>
              <a:spLocks noChangeArrowheads="1"/>
            </p:cNvSpPr>
            <p:nvPr/>
          </p:nvSpPr>
          <p:spPr bwMode="auto">
            <a:xfrm>
              <a:off x="252730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452"/>
            <p:cNvSpPr>
              <a:spLocks noChangeArrowheads="1"/>
            </p:cNvSpPr>
            <p:nvPr/>
          </p:nvSpPr>
          <p:spPr bwMode="auto">
            <a:xfrm>
              <a:off x="28416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453"/>
            <p:cNvSpPr>
              <a:spLocks noChangeArrowheads="1"/>
            </p:cNvSpPr>
            <p:nvPr/>
          </p:nvSpPr>
          <p:spPr bwMode="auto">
            <a:xfrm>
              <a:off x="28416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454"/>
            <p:cNvSpPr>
              <a:spLocks noChangeArrowheads="1"/>
            </p:cNvSpPr>
            <p:nvPr/>
          </p:nvSpPr>
          <p:spPr bwMode="auto">
            <a:xfrm>
              <a:off x="28416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455"/>
            <p:cNvSpPr>
              <a:spLocks noChangeArrowheads="1"/>
            </p:cNvSpPr>
            <p:nvPr/>
          </p:nvSpPr>
          <p:spPr bwMode="auto">
            <a:xfrm>
              <a:off x="28416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456"/>
            <p:cNvSpPr>
              <a:spLocks noChangeArrowheads="1"/>
            </p:cNvSpPr>
            <p:nvPr/>
          </p:nvSpPr>
          <p:spPr bwMode="auto">
            <a:xfrm>
              <a:off x="28416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457"/>
            <p:cNvSpPr>
              <a:spLocks noChangeArrowheads="1"/>
            </p:cNvSpPr>
            <p:nvPr/>
          </p:nvSpPr>
          <p:spPr bwMode="auto">
            <a:xfrm>
              <a:off x="28416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458"/>
            <p:cNvSpPr>
              <a:spLocks noChangeArrowheads="1"/>
            </p:cNvSpPr>
            <p:nvPr/>
          </p:nvSpPr>
          <p:spPr bwMode="auto">
            <a:xfrm>
              <a:off x="28416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459"/>
            <p:cNvSpPr>
              <a:spLocks noChangeArrowheads="1"/>
            </p:cNvSpPr>
            <p:nvPr/>
          </p:nvSpPr>
          <p:spPr bwMode="auto">
            <a:xfrm>
              <a:off x="28416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460"/>
            <p:cNvSpPr>
              <a:spLocks noChangeArrowheads="1"/>
            </p:cNvSpPr>
            <p:nvPr/>
          </p:nvSpPr>
          <p:spPr bwMode="auto">
            <a:xfrm>
              <a:off x="28416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461"/>
            <p:cNvSpPr>
              <a:spLocks noChangeArrowheads="1"/>
            </p:cNvSpPr>
            <p:nvPr/>
          </p:nvSpPr>
          <p:spPr bwMode="auto">
            <a:xfrm>
              <a:off x="28416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462"/>
            <p:cNvSpPr>
              <a:spLocks noChangeArrowheads="1"/>
            </p:cNvSpPr>
            <p:nvPr/>
          </p:nvSpPr>
          <p:spPr bwMode="auto">
            <a:xfrm>
              <a:off x="31591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463"/>
            <p:cNvSpPr>
              <a:spLocks noChangeArrowheads="1"/>
            </p:cNvSpPr>
            <p:nvPr/>
          </p:nvSpPr>
          <p:spPr bwMode="auto">
            <a:xfrm>
              <a:off x="31591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464"/>
            <p:cNvSpPr>
              <a:spLocks noChangeArrowheads="1"/>
            </p:cNvSpPr>
            <p:nvPr/>
          </p:nvSpPr>
          <p:spPr bwMode="auto">
            <a:xfrm>
              <a:off x="31591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465"/>
            <p:cNvSpPr>
              <a:spLocks noChangeArrowheads="1"/>
            </p:cNvSpPr>
            <p:nvPr/>
          </p:nvSpPr>
          <p:spPr bwMode="auto">
            <a:xfrm>
              <a:off x="31591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466"/>
            <p:cNvSpPr>
              <a:spLocks noChangeArrowheads="1"/>
            </p:cNvSpPr>
            <p:nvPr/>
          </p:nvSpPr>
          <p:spPr bwMode="auto">
            <a:xfrm>
              <a:off x="31591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467"/>
            <p:cNvSpPr>
              <a:spLocks noChangeArrowheads="1"/>
            </p:cNvSpPr>
            <p:nvPr/>
          </p:nvSpPr>
          <p:spPr bwMode="auto">
            <a:xfrm>
              <a:off x="31591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468"/>
            <p:cNvSpPr>
              <a:spLocks noChangeArrowheads="1"/>
            </p:cNvSpPr>
            <p:nvPr/>
          </p:nvSpPr>
          <p:spPr bwMode="auto">
            <a:xfrm>
              <a:off x="31591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469"/>
            <p:cNvSpPr>
              <a:spLocks noChangeArrowheads="1"/>
            </p:cNvSpPr>
            <p:nvPr/>
          </p:nvSpPr>
          <p:spPr bwMode="auto">
            <a:xfrm>
              <a:off x="31591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470"/>
            <p:cNvSpPr>
              <a:spLocks noChangeArrowheads="1"/>
            </p:cNvSpPr>
            <p:nvPr/>
          </p:nvSpPr>
          <p:spPr bwMode="auto">
            <a:xfrm>
              <a:off x="31591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471"/>
            <p:cNvSpPr>
              <a:spLocks noChangeArrowheads="1"/>
            </p:cNvSpPr>
            <p:nvPr/>
          </p:nvSpPr>
          <p:spPr bwMode="auto">
            <a:xfrm>
              <a:off x="31591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472"/>
            <p:cNvSpPr>
              <a:spLocks noChangeArrowheads="1"/>
            </p:cNvSpPr>
            <p:nvPr/>
          </p:nvSpPr>
          <p:spPr bwMode="auto">
            <a:xfrm>
              <a:off x="31591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473"/>
            <p:cNvSpPr>
              <a:spLocks noChangeArrowheads="1"/>
            </p:cNvSpPr>
            <p:nvPr/>
          </p:nvSpPr>
          <p:spPr bwMode="auto">
            <a:xfrm>
              <a:off x="34734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474"/>
            <p:cNvSpPr>
              <a:spLocks noChangeArrowheads="1"/>
            </p:cNvSpPr>
            <p:nvPr/>
          </p:nvSpPr>
          <p:spPr bwMode="auto">
            <a:xfrm>
              <a:off x="34734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475"/>
            <p:cNvSpPr>
              <a:spLocks noChangeArrowheads="1"/>
            </p:cNvSpPr>
            <p:nvPr/>
          </p:nvSpPr>
          <p:spPr bwMode="auto">
            <a:xfrm>
              <a:off x="34734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476"/>
            <p:cNvSpPr>
              <a:spLocks noChangeArrowheads="1"/>
            </p:cNvSpPr>
            <p:nvPr/>
          </p:nvSpPr>
          <p:spPr bwMode="auto">
            <a:xfrm>
              <a:off x="34734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477"/>
            <p:cNvSpPr>
              <a:spLocks noChangeArrowheads="1"/>
            </p:cNvSpPr>
            <p:nvPr/>
          </p:nvSpPr>
          <p:spPr bwMode="auto">
            <a:xfrm>
              <a:off x="34734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478"/>
            <p:cNvSpPr>
              <a:spLocks noChangeArrowheads="1"/>
            </p:cNvSpPr>
            <p:nvPr/>
          </p:nvSpPr>
          <p:spPr bwMode="auto">
            <a:xfrm>
              <a:off x="34734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479"/>
            <p:cNvSpPr>
              <a:spLocks noChangeArrowheads="1"/>
            </p:cNvSpPr>
            <p:nvPr/>
          </p:nvSpPr>
          <p:spPr bwMode="auto">
            <a:xfrm>
              <a:off x="34734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480"/>
            <p:cNvSpPr>
              <a:spLocks noChangeArrowheads="1"/>
            </p:cNvSpPr>
            <p:nvPr/>
          </p:nvSpPr>
          <p:spPr bwMode="auto">
            <a:xfrm>
              <a:off x="34734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481"/>
            <p:cNvSpPr>
              <a:spLocks noChangeArrowheads="1"/>
            </p:cNvSpPr>
            <p:nvPr/>
          </p:nvSpPr>
          <p:spPr bwMode="auto">
            <a:xfrm>
              <a:off x="34734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482"/>
            <p:cNvSpPr>
              <a:spLocks noChangeArrowheads="1"/>
            </p:cNvSpPr>
            <p:nvPr/>
          </p:nvSpPr>
          <p:spPr bwMode="auto">
            <a:xfrm>
              <a:off x="34734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483"/>
            <p:cNvSpPr>
              <a:spLocks noChangeArrowheads="1"/>
            </p:cNvSpPr>
            <p:nvPr/>
          </p:nvSpPr>
          <p:spPr bwMode="auto">
            <a:xfrm>
              <a:off x="347345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484"/>
            <p:cNvSpPr>
              <a:spLocks noChangeArrowheads="1"/>
            </p:cNvSpPr>
            <p:nvPr/>
          </p:nvSpPr>
          <p:spPr bwMode="auto">
            <a:xfrm>
              <a:off x="347345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485"/>
            <p:cNvSpPr>
              <a:spLocks noChangeArrowheads="1"/>
            </p:cNvSpPr>
            <p:nvPr/>
          </p:nvSpPr>
          <p:spPr bwMode="auto">
            <a:xfrm>
              <a:off x="3473450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486"/>
            <p:cNvSpPr>
              <a:spLocks noChangeArrowheads="1"/>
            </p:cNvSpPr>
            <p:nvPr/>
          </p:nvSpPr>
          <p:spPr bwMode="auto">
            <a:xfrm>
              <a:off x="378936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487"/>
            <p:cNvSpPr>
              <a:spLocks noChangeArrowheads="1"/>
            </p:cNvSpPr>
            <p:nvPr/>
          </p:nvSpPr>
          <p:spPr bwMode="auto">
            <a:xfrm>
              <a:off x="378936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488"/>
            <p:cNvSpPr>
              <a:spLocks noChangeArrowheads="1"/>
            </p:cNvSpPr>
            <p:nvPr/>
          </p:nvSpPr>
          <p:spPr bwMode="auto">
            <a:xfrm>
              <a:off x="378936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489"/>
            <p:cNvSpPr>
              <a:spLocks noChangeArrowheads="1"/>
            </p:cNvSpPr>
            <p:nvPr/>
          </p:nvSpPr>
          <p:spPr bwMode="auto">
            <a:xfrm>
              <a:off x="378936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490"/>
            <p:cNvSpPr>
              <a:spLocks noChangeArrowheads="1"/>
            </p:cNvSpPr>
            <p:nvPr/>
          </p:nvSpPr>
          <p:spPr bwMode="auto">
            <a:xfrm>
              <a:off x="378936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491"/>
            <p:cNvSpPr>
              <a:spLocks noChangeArrowheads="1"/>
            </p:cNvSpPr>
            <p:nvPr/>
          </p:nvSpPr>
          <p:spPr bwMode="auto">
            <a:xfrm>
              <a:off x="378936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492"/>
            <p:cNvSpPr>
              <a:spLocks noChangeArrowheads="1"/>
            </p:cNvSpPr>
            <p:nvPr/>
          </p:nvSpPr>
          <p:spPr bwMode="auto">
            <a:xfrm>
              <a:off x="378936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493"/>
            <p:cNvSpPr>
              <a:spLocks noChangeArrowheads="1"/>
            </p:cNvSpPr>
            <p:nvPr/>
          </p:nvSpPr>
          <p:spPr bwMode="auto">
            <a:xfrm>
              <a:off x="378936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494"/>
            <p:cNvSpPr>
              <a:spLocks noChangeArrowheads="1"/>
            </p:cNvSpPr>
            <p:nvPr/>
          </p:nvSpPr>
          <p:spPr bwMode="auto">
            <a:xfrm>
              <a:off x="41068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495"/>
            <p:cNvSpPr>
              <a:spLocks noChangeArrowheads="1"/>
            </p:cNvSpPr>
            <p:nvPr/>
          </p:nvSpPr>
          <p:spPr bwMode="auto">
            <a:xfrm>
              <a:off x="41068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496"/>
            <p:cNvSpPr>
              <a:spLocks noChangeArrowheads="1"/>
            </p:cNvSpPr>
            <p:nvPr/>
          </p:nvSpPr>
          <p:spPr bwMode="auto">
            <a:xfrm>
              <a:off x="41068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497"/>
            <p:cNvSpPr>
              <a:spLocks noChangeArrowheads="1"/>
            </p:cNvSpPr>
            <p:nvPr/>
          </p:nvSpPr>
          <p:spPr bwMode="auto">
            <a:xfrm>
              <a:off x="41068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498"/>
            <p:cNvSpPr>
              <a:spLocks noChangeArrowheads="1"/>
            </p:cNvSpPr>
            <p:nvPr/>
          </p:nvSpPr>
          <p:spPr bwMode="auto">
            <a:xfrm>
              <a:off x="41068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499"/>
            <p:cNvSpPr>
              <a:spLocks noChangeArrowheads="1"/>
            </p:cNvSpPr>
            <p:nvPr/>
          </p:nvSpPr>
          <p:spPr bwMode="auto">
            <a:xfrm>
              <a:off x="41068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500"/>
            <p:cNvSpPr>
              <a:spLocks noChangeArrowheads="1"/>
            </p:cNvSpPr>
            <p:nvPr/>
          </p:nvSpPr>
          <p:spPr bwMode="auto">
            <a:xfrm>
              <a:off x="41068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501"/>
            <p:cNvSpPr>
              <a:spLocks noChangeArrowheads="1"/>
            </p:cNvSpPr>
            <p:nvPr/>
          </p:nvSpPr>
          <p:spPr bwMode="auto">
            <a:xfrm>
              <a:off x="41068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502"/>
            <p:cNvSpPr>
              <a:spLocks noChangeArrowheads="1"/>
            </p:cNvSpPr>
            <p:nvPr/>
          </p:nvSpPr>
          <p:spPr bwMode="auto">
            <a:xfrm>
              <a:off x="410686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503"/>
            <p:cNvSpPr>
              <a:spLocks noChangeArrowheads="1"/>
            </p:cNvSpPr>
            <p:nvPr/>
          </p:nvSpPr>
          <p:spPr bwMode="auto">
            <a:xfrm>
              <a:off x="410686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504"/>
            <p:cNvSpPr>
              <a:spLocks noChangeArrowheads="1"/>
            </p:cNvSpPr>
            <p:nvPr/>
          </p:nvSpPr>
          <p:spPr bwMode="auto">
            <a:xfrm>
              <a:off x="44211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505"/>
            <p:cNvSpPr>
              <a:spLocks noChangeArrowheads="1"/>
            </p:cNvSpPr>
            <p:nvPr/>
          </p:nvSpPr>
          <p:spPr bwMode="auto">
            <a:xfrm>
              <a:off x="44211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506"/>
            <p:cNvSpPr>
              <a:spLocks noChangeArrowheads="1"/>
            </p:cNvSpPr>
            <p:nvPr/>
          </p:nvSpPr>
          <p:spPr bwMode="auto">
            <a:xfrm>
              <a:off x="44211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507"/>
            <p:cNvSpPr>
              <a:spLocks noChangeArrowheads="1"/>
            </p:cNvSpPr>
            <p:nvPr/>
          </p:nvSpPr>
          <p:spPr bwMode="auto">
            <a:xfrm>
              <a:off x="44211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508"/>
            <p:cNvSpPr>
              <a:spLocks noChangeArrowheads="1"/>
            </p:cNvSpPr>
            <p:nvPr/>
          </p:nvSpPr>
          <p:spPr bwMode="auto">
            <a:xfrm>
              <a:off x="44211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509"/>
            <p:cNvSpPr>
              <a:spLocks noChangeArrowheads="1"/>
            </p:cNvSpPr>
            <p:nvPr/>
          </p:nvSpPr>
          <p:spPr bwMode="auto">
            <a:xfrm>
              <a:off x="44211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510"/>
            <p:cNvSpPr>
              <a:spLocks noChangeArrowheads="1"/>
            </p:cNvSpPr>
            <p:nvPr/>
          </p:nvSpPr>
          <p:spPr bwMode="auto">
            <a:xfrm>
              <a:off x="44211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511"/>
            <p:cNvSpPr>
              <a:spLocks noChangeArrowheads="1"/>
            </p:cNvSpPr>
            <p:nvPr/>
          </p:nvSpPr>
          <p:spPr bwMode="auto">
            <a:xfrm>
              <a:off x="44211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512"/>
            <p:cNvSpPr>
              <a:spLocks noChangeArrowheads="1"/>
            </p:cNvSpPr>
            <p:nvPr/>
          </p:nvSpPr>
          <p:spPr bwMode="auto">
            <a:xfrm>
              <a:off x="44211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513"/>
            <p:cNvSpPr>
              <a:spLocks noChangeArrowheads="1"/>
            </p:cNvSpPr>
            <p:nvPr/>
          </p:nvSpPr>
          <p:spPr bwMode="auto">
            <a:xfrm>
              <a:off x="47386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514"/>
            <p:cNvSpPr>
              <a:spLocks noChangeArrowheads="1"/>
            </p:cNvSpPr>
            <p:nvPr/>
          </p:nvSpPr>
          <p:spPr bwMode="auto">
            <a:xfrm>
              <a:off x="47386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515"/>
            <p:cNvSpPr>
              <a:spLocks noChangeArrowheads="1"/>
            </p:cNvSpPr>
            <p:nvPr/>
          </p:nvSpPr>
          <p:spPr bwMode="auto">
            <a:xfrm>
              <a:off x="47386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516"/>
            <p:cNvSpPr>
              <a:spLocks noChangeArrowheads="1"/>
            </p:cNvSpPr>
            <p:nvPr/>
          </p:nvSpPr>
          <p:spPr bwMode="auto">
            <a:xfrm>
              <a:off x="47386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517"/>
            <p:cNvSpPr>
              <a:spLocks noChangeArrowheads="1"/>
            </p:cNvSpPr>
            <p:nvPr/>
          </p:nvSpPr>
          <p:spPr bwMode="auto">
            <a:xfrm>
              <a:off x="47386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518"/>
            <p:cNvSpPr>
              <a:spLocks noChangeArrowheads="1"/>
            </p:cNvSpPr>
            <p:nvPr/>
          </p:nvSpPr>
          <p:spPr bwMode="auto">
            <a:xfrm>
              <a:off x="47386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519"/>
            <p:cNvSpPr>
              <a:spLocks noChangeArrowheads="1"/>
            </p:cNvSpPr>
            <p:nvPr/>
          </p:nvSpPr>
          <p:spPr bwMode="auto">
            <a:xfrm>
              <a:off x="47386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520"/>
            <p:cNvSpPr>
              <a:spLocks noChangeArrowheads="1"/>
            </p:cNvSpPr>
            <p:nvPr/>
          </p:nvSpPr>
          <p:spPr bwMode="auto">
            <a:xfrm>
              <a:off x="47386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521"/>
            <p:cNvSpPr>
              <a:spLocks noChangeArrowheads="1"/>
            </p:cNvSpPr>
            <p:nvPr/>
          </p:nvSpPr>
          <p:spPr bwMode="auto">
            <a:xfrm>
              <a:off x="47386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522"/>
            <p:cNvSpPr>
              <a:spLocks noChangeArrowheads="1"/>
            </p:cNvSpPr>
            <p:nvPr/>
          </p:nvSpPr>
          <p:spPr bwMode="auto">
            <a:xfrm>
              <a:off x="473868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523"/>
            <p:cNvSpPr>
              <a:spLocks noChangeArrowheads="1"/>
            </p:cNvSpPr>
            <p:nvPr/>
          </p:nvSpPr>
          <p:spPr bwMode="auto">
            <a:xfrm>
              <a:off x="473868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524"/>
            <p:cNvSpPr>
              <a:spLocks noChangeArrowheads="1"/>
            </p:cNvSpPr>
            <p:nvPr/>
          </p:nvSpPr>
          <p:spPr bwMode="auto">
            <a:xfrm>
              <a:off x="4738688" y="287178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525"/>
            <p:cNvSpPr>
              <a:spLocks noChangeArrowheads="1"/>
            </p:cNvSpPr>
            <p:nvPr/>
          </p:nvSpPr>
          <p:spPr bwMode="auto">
            <a:xfrm>
              <a:off x="50530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526"/>
            <p:cNvSpPr>
              <a:spLocks noChangeArrowheads="1"/>
            </p:cNvSpPr>
            <p:nvPr/>
          </p:nvSpPr>
          <p:spPr bwMode="auto">
            <a:xfrm>
              <a:off x="50530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527"/>
            <p:cNvSpPr>
              <a:spLocks noChangeArrowheads="1"/>
            </p:cNvSpPr>
            <p:nvPr/>
          </p:nvSpPr>
          <p:spPr bwMode="auto">
            <a:xfrm>
              <a:off x="50530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528"/>
            <p:cNvSpPr>
              <a:spLocks noChangeArrowheads="1"/>
            </p:cNvSpPr>
            <p:nvPr/>
          </p:nvSpPr>
          <p:spPr bwMode="auto">
            <a:xfrm>
              <a:off x="50530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529"/>
            <p:cNvSpPr>
              <a:spLocks noChangeArrowheads="1"/>
            </p:cNvSpPr>
            <p:nvPr/>
          </p:nvSpPr>
          <p:spPr bwMode="auto">
            <a:xfrm>
              <a:off x="50530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530"/>
            <p:cNvSpPr>
              <a:spLocks noChangeArrowheads="1"/>
            </p:cNvSpPr>
            <p:nvPr/>
          </p:nvSpPr>
          <p:spPr bwMode="auto">
            <a:xfrm>
              <a:off x="50530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531"/>
            <p:cNvSpPr>
              <a:spLocks noChangeArrowheads="1"/>
            </p:cNvSpPr>
            <p:nvPr/>
          </p:nvSpPr>
          <p:spPr bwMode="auto">
            <a:xfrm>
              <a:off x="50530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532"/>
            <p:cNvSpPr>
              <a:spLocks noChangeArrowheads="1"/>
            </p:cNvSpPr>
            <p:nvPr/>
          </p:nvSpPr>
          <p:spPr bwMode="auto">
            <a:xfrm>
              <a:off x="50530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533"/>
            <p:cNvSpPr>
              <a:spLocks noChangeArrowheads="1"/>
            </p:cNvSpPr>
            <p:nvPr/>
          </p:nvSpPr>
          <p:spPr bwMode="auto">
            <a:xfrm>
              <a:off x="50530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Rectangle 535"/>
            <p:cNvSpPr>
              <a:spLocks noChangeArrowheads="1"/>
            </p:cNvSpPr>
            <p:nvPr/>
          </p:nvSpPr>
          <p:spPr bwMode="auto">
            <a:xfrm>
              <a:off x="536892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Rectangle 536"/>
            <p:cNvSpPr>
              <a:spLocks noChangeArrowheads="1"/>
            </p:cNvSpPr>
            <p:nvPr/>
          </p:nvSpPr>
          <p:spPr bwMode="auto">
            <a:xfrm>
              <a:off x="536892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537"/>
            <p:cNvSpPr>
              <a:spLocks noChangeArrowheads="1"/>
            </p:cNvSpPr>
            <p:nvPr/>
          </p:nvSpPr>
          <p:spPr bwMode="auto">
            <a:xfrm>
              <a:off x="536892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538"/>
            <p:cNvSpPr>
              <a:spLocks noChangeArrowheads="1"/>
            </p:cNvSpPr>
            <p:nvPr/>
          </p:nvSpPr>
          <p:spPr bwMode="auto">
            <a:xfrm>
              <a:off x="536892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539"/>
            <p:cNvSpPr>
              <a:spLocks noChangeArrowheads="1"/>
            </p:cNvSpPr>
            <p:nvPr/>
          </p:nvSpPr>
          <p:spPr bwMode="auto">
            <a:xfrm>
              <a:off x="536892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540"/>
            <p:cNvSpPr>
              <a:spLocks noChangeArrowheads="1"/>
            </p:cNvSpPr>
            <p:nvPr/>
          </p:nvSpPr>
          <p:spPr bwMode="auto">
            <a:xfrm>
              <a:off x="536892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541"/>
            <p:cNvSpPr>
              <a:spLocks noChangeArrowheads="1"/>
            </p:cNvSpPr>
            <p:nvPr/>
          </p:nvSpPr>
          <p:spPr bwMode="auto">
            <a:xfrm>
              <a:off x="536892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542"/>
            <p:cNvSpPr>
              <a:spLocks noChangeArrowheads="1"/>
            </p:cNvSpPr>
            <p:nvPr/>
          </p:nvSpPr>
          <p:spPr bwMode="auto">
            <a:xfrm>
              <a:off x="5368925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543"/>
            <p:cNvSpPr>
              <a:spLocks noChangeArrowheads="1"/>
            </p:cNvSpPr>
            <p:nvPr/>
          </p:nvSpPr>
          <p:spPr bwMode="auto">
            <a:xfrm>
              <a:off x="5368925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544"/>
            <p:cNvSpPr>
              <a:spLocks noChangeArrowheads="1"/>
            </p:cNvSpPr>
            <p:nvPr/>
          </p:nvSpPr>
          <p:spPr bwMode="auto">
            <a:xfrm>
              <a:off x="5368925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545"/>
            <p:cNvSpPr>
              <a:spLocks noChangeArrowheads="1"/>
            </p:cNvSpPr>
            <p:nvPr/>
          </p:nvSpPr>
          <p:spPr bwMode="auto">
            <a:xfrm>
              <a:off x="5686425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546"/>
            <p:cNvSpPr>
              <a:spLocks noChangeArrowheads="1"/>
            </p:cNvSpPr>
            <p:nvPr/>
          </p:nvSpPr>
          <p:spPr bwMode="auto">
            <a:xfrm>
              <a:off x="5686425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547"/>
            <p:cNvSpPr>
              <a:spLocks noChangeArrowheads="1"/>
            </p:cNvSpPr>
            <p:nvPr/>
          </p:nvSpPr>
          <p:spPr bwMode="auto">
            <a:xfrm>
              <a:off x="5686425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548"/>
            <p:cNvSpPr>
              <a:spLocks noChangeArrowheads="1"/>
            </p:cNvSpPr>
            <p:nvPr/>
          </p:nvSpPr>
          <p:spPr bwMode="auto">
            <a:xfrm>
              <a:off x="5686425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549"/>
            <p:cNvSpPr>
              <a:spLocks noChangeArrowheads="1"/>
            </p:cNvSpPr>
            <p:nvPr/>
          </p:nvSpPr>
          <p:spPr bwMode="auto">
            <a:xfrm>
              <a:off x="5686425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550"/>
            <p:cNvSpPr>
              <a:spLocks noChangeArrowheads="1"/>
            </p:cNvSpPr>
            <p:nvPr/>
          </p:nvSpPr>
          <p:spPr bwMode="auto">
            <a:xfrm>
              <a:off x="5686425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551"/>
            <p:cNvSpPr>
              <a:spLocks noChangeArrowheads="1"/>
            </p:cNvSpPr>
            <p:nvPr/>
          </p:nvSpPr>
          <p:spPr bwMode="auto">
            <a:xfrm>
              <a:off x="5686425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552"/>
            <p:cNvSpPr>
              <a:spLocks noChangeArrowheads="1"/>
            </p:cNvSpPr>
            <p:nvPr/>
          </p:nvSpPr>
          <p:spPr bwMode="auto">
            <a:xfrm>
              <a:off x="5686425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553"/>
            <p:cNvSpPr>
              <a:spLocks noChangeArrowheads="1"/>
            </p:cNvSpPr>
            <p:nvPr/>
          </p:nvSpPr>
          <p:spPr bwMode="auto">
            <a:xfrm>
              <a:off x="5686425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554"/>
            <p:cNvSpPr>
              <a:spLocks noChangeArrowheads="1"/>
            </p:cNvSpPr>
            <p:nvPr/>
          </p:nvSpPr>
          <p:spPr bwMode="auto">
            <a:xfrm>
              <a:off x="5686425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556"/>
            <p:cNvSpPr>
              <a:spLocks noChangeArrowheads="1"/>
            </p:cNvSpPr>
            <p:nvPr/>
          </p:nvSpPr>
          <p:spPr bwMode="auto">
            <a:xfrm>
              <a:off x="5686425" y="26130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558"/>
            <p:cNvSpPr>
              <a:spLocks noChangeArrowheads="1"/>
            </p:cNvSpPr>
            <p:nvPr/>
          </p:nvSpPr>
          <p:spPr bwMode="auto">
            <a:xfrm>
              <a:off x="60007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559"/>
            <p:cNvSpPr>
              <a:spLocks noChangeArrowheads="1"/>
            </p:cNvSpPr>
            <p:nvPr/>
          </p:nvSpPr>
          <p:spPr bwMode="auto">
            <a:xfrm>
              <a:off x="60007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560"/>
            <p:cNvSpPr>
              <a:spLocks noChangeArrowheads="1"/>
            </p:cNvSpPr>
            <p:nvPr/>
          </p:nvSpPr>
          <p:spPr bwMode="auto">
            <a:xfrm>
              <a:off x="60007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561"/>
            <p:cNvSpPr>
              <a:spLocks noChangeArrowheads="1"/>
            </p:cNvSpPr>
            <p:nvPr/>
          </p:nvSpPr>
          <p:spPr bwMode="auto">
            <a:xfrm>
              <a:off x="60007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562"/>
            <p:cNvSpPr>
              <a:spLocks noChangeArrowheads="1"/>
            </p:cNvSpPr>
            <p:nvPr/>
          </p:nvSpPr>
          <p:spPr bwMode="auto">
            <a:xfrm>
              <a:off x="60007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563"/>
            <p:cNvSpPr>
              <a:spLocks noChangeArrowheads="1"/>
            </p:cNvSpPr>
            <p:nvPr/>
          </p:nvSpPr>
          <p:spPr bwMode="auto">
            <a:xfrm>
              <a:off x="60007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564"/>
            <p:cNvSpPr>
              <a:spLocks noChangeArrowheads="1"/>
            </p:cNvSpPr>
            <p:nvPr/>
          </p:nvSpPr>
          <p:spPr bwMode="auto">
            <a:xfrm>
              <a:off x="60007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565"/>
            <p:cNvSpPr>
              <a:spLocks noChangeArrowheads="1"/>
            </p:cNvSpPr>
            <p:nvPr/>
          </p:nvSpPr>
          <p:spPr bwMode="auto">
            <a:xfrm>
              <a:off x="60007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566"/>
            <p:cNvSpPr>
              <a:spLocks noChangeArrowheads="1"/>
            </p:cNvSpPr>
            <p:nvPr/>
          </p:nvSpPr>
          <p:spPr bwMode="auto">
            <a:xfrm>
              <a:off x="60007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567"/>
            <p:cNvSpPr>
              <a:spLocks noChangeArrowheads="1"/>
            </p:cNvSpPr>
            <p:nvPr/>
          </p:nvSpPr>
          <p:spPr bwMode="auto">
            <a:xfrm>
              <a:off x="63182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568"/>
            <p:cNvSpPr>
              <a:spLocks noChangeArrowheads="1"/>
            </p:cNvSpPr>
            <p:nvPr/>
          </p:nvSpPr>
          <p:spPr bwMode="auto">
            <a:xfrm>
              <a:off x="63182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569"/>
            <p:cNvSpPr>
              <a:spLocks noChangeArrowheads="1"/>
            </p:cNvSpPr>
            <p:nvPr/>
          </p:nvSpPr>
          <p:spPr bwMode="auto">
            <a:xfrm>
              <a:off x="63182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570"/>
            <p:cNvSpPr>
              <a:spLocks noChangeArrowheads="1"/>
            </p:cNvSpPr>
            <p:nvPr/>
          </p:nvSpPr>
          <p:spPr bwMode="auto">
            <a:xfrm>
              <a:off x="63182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571"/>
            <p:cNvSpPr>
              <a:spLocks noChangeArrowheads="1"/>
            </p:cNvSpPr>
            <p:nvPr/>
          </p:nvSpPr>
          <p:spPr bwMode="auto">
            <a:xfrm>
              <a:off x="63182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572"/>
            <p:cNvSpPr>
              <a:spLocks noChangeArrowheads="1"/>
            </p:cNvSpPr>
            <p:nvPr/>
          </p:nvSpPr>
          <p:spPr bwMode="auto">
            <a:xfrm>
              <a:off x="63182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573"/>
            <p:cNvSpPr>
              <a:spLocks noChangeArrowheads="1"/>
            </p:cNvSpPr>
            <p:nvPr/>
          </p:nvSpPr>
          <p:spPr bwMode="auto">
            <a:xfrm>
              <a:off x="63182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574"/>
            <p:cNvSpPr>
              <a:spLocks noChangeArrowheads="1"/>
            </p:cNvSpPr>
            <p:nvPr/>
          </p:nvSpPr>
          <p:spPr bwMode="auto">
            <a:xfrm>
              <a:off x="63182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575"/>
            <p:cNvSpPr>
              <a:spLocks noChangeArrowheads="1"/>
            </p:cNvSpPr>
            <p:nvPr/>
          </p:nvSpPr>
          <p:spPr bwMode="auto">
            <a:xfrm>
              <a:off x="63182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576"/>
            <p:cNvSpPr>
              <a:spLocks noChangeArrowheads="1"/>
            </p:cNvSpPr>
            <p:nvPr/>
          </p:nvSpPr>
          <p:spPr bwMode="auto">
            <a:xfrm>
              <a:off x="663098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577"/>
            <p:cNvSpPr>
              <a:spLocks noChangeArrowheads="1"/>
            </p:cNvSpPr>
            <p:nvPr/>
          </p:nvSpPr>
          <p:spPr bwMode="auto">
            <a:xfrm>
              <a:off x="663098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578"/>
            <p:cNvSpPr>
              <a:spLocks noChangeArrowheads="1"/>
            </p:cNvSpPr>
            <p:nvPr/>
          </p:nvSpPr>
          <p:spPr bwMode="auto">
            <a:xfrm>
              <a:off x="663098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579"/>
            <p:cNvSpPr>
              <a:spLocks noChangeArrowheads="1"/>
            </p:cNvSpPr>
            <p:nvPr/>
          </p:nvSpPr>
          <p:spPr bwMode="auto">
            <a:xfrm>
              <a:off x="663098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580"/>
            <p:cNvSpPr>
              <a:spLocks noChangeArrowheads="1"/>
            </p:cNvSpPr>
            <p:nvPr/>
          </p:nvSpPr>
          <p:spPr bwMode="auto">
            <a:xfrm>
              <a:off x="663098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581"/>
            <p:cNvSpPr>
              <a:spLocks noChangeArrowheads="1"/>
            </p:cNvSpPr>
            <p:nvPr/>
          </p:nvSpPr>
          <p:spPr bwMode="auto">
            <a:xfrm>
              <a:off x="663098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582"/>
            <p:cNvSpPr>
              <a:spLocks noChangeArrowheads="1"/>
            </p:cNvSpPr>
            <p:nvPr/>
          </p:nvSpPr>
          <p:spPr bwMode="auto">
            <a:xfrm>
              <a:off x="663098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583"/>
            <p:cNvSpPr>
              <a:spLocks noChangeArrowheads="1"/>
            </p:cNvSpPr>
            <p:nvPr/>
          </p:nvSpPr>
          <p:spPr bwMode="auto">
            <a:xfrm>
              <a:off x="663098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584"/>
            <p:cNvSpPr>
              <a:spLocks noChangeArrowheads="1"/>
            </p:cNvSpPr>
            <p:nvPr/>
          </p:nvSpPr>
          <p:spPr bwMode="auto">
            <a:xfrm>
              <a:off x="663098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585"/>
            <p:cNvSpPr>
              <a:spLocks noChangeArrowheads="1"/>
            </p:cNvSpPr>
            <p:nvPr/>
          </p:nvSpPr>
          <p:spPr bwMode="auto">
            <a:xfrm>
              <a:off x="6630988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586"/>
            <p:cNvSpPr>
              <a:spLocks noChangeArrowheads="1"/>
            </p:cNvSpPr>
            <p:nvPr/>
          </p:nvSpPr>
          <p:spPr bwMode="auto">
            <a:xfrm>
              <a:off x="663098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588"/>
            <p:cNvSpPr>
              <a:spLocks noChangeArrowheads="1"/>
            </p:cNvSpPr>
            <p:nvPr/>
          </p:nvSpPr>
          <p:spPr bwMode="auto">
            <a:xfrm>
              <a:off x="69484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589"/>
            <p:cNvSpPr>
              <a:spLocks noChangeArrowheads="1"/>
            </p:cNvSpPr>
            <p:nvPr/>
          </p:nvSpPr>
          <p:spPr bwMode="auto">
            <a:xfrm>
              <a:off x="69484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590"/>
            <p:cNvSpPr>
              <a:spLocks noChangeArrowheads="1"/>
            </p:cNvSpPr>
            <p:nvPr/>
          </p:nvSpPr>
          <p:spPr bwMode="auto">
            <a:xfrm>
              <a:off x="69484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591"/>
            <p:cNvSpPr>
              <a:spLocks noChangeArrowheads="1"/>
            </p:cNvSpPr>
            <p:nvPr/>
          </p:nvSpPr>
          <p:spPr bwMode="auto">
            <a:xfrm>
              <a:off x="69484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592"/>
            <p:cNvSpPr>
              <a:spLocks noChangeArrowheads="1"/>
            </p:cNvSpPr>
            <p:nvPr/>
          </p:nvSpPr>
          <p:spPr bwMode="auto">
            <a:xfrm>
              <a:off x="69484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593"/>
            <p:cNvSpPr>
              <a:spLocks noChangeArrowheads="1"/>
            </p:cNvSpPr>
            <p:nvPr/>
          </p:nvSpPr>
          <p:spPr bwMode="auto">
            <a:xfrm>
              <a:off x="69484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594"/>
            <p:cNvSpPr>
              <a:spLocks noChangeArrowheads="1"/>
            </p:cNvSpPr>
            <p:nvPr/>
          </p:nvSpPr>
          <p:spPr bwMode="auto">
            <a:xfrm>
              <a:off x="69484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595"/>
            <p:cNvSpPr>
              <a:spLocks noChangeArrowheads="1"/>
            </p:cNvSpPr>
            <p:nvPr/>
          </p:nvSpPr>
          <p:spPr bwMode="auto">
            <a:xfrm>
              <a:off x="69484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596"/>
            <p:cNvSpPr>
              <a:spLocks noChangeArrowheads="1"/>
            </p:cNvSpPr>
            <p:nvPr/>
          </p:nvSpPr>
          <p:spPr bwMode="auto">
            <a:xfrm>
              <a:off x="69484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98"/>
            <p:cNvSpPr>
              <a:spLocks noChangeArrowheads="1"/>
            </p:cNvSpPr>
            <p:nvPr/>
          </p:nvSpPr>
          <p:spPr bwMode="auto">
            <a:xfrm>
              <a:off x="72628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99"/>
            <p:cNvSpPr>
              <a:spLocks noChangeArrowheads="1"/>
            </p:cNvSpPr>
            <p:nvPr/>
          </p:nvSpPr>
          <p:spPr bwMode="auto">
            <a:xfrm>
              <a:off x="72628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600"/>
            <p:cNvSpPr>
              <a:spLocks noChangeArrowheads="1"/>
            </p:cNvSpPr>
            <p:nvPr/>
          </p:nvSpPr>
          <p:spPr bwMode="auto">
            <a:xfrm>
              <a:off x="72628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601"/>
            <p:cNvSpPr>
              <a:spLocks noChangeArrowheads="1"/>
            </p:cNvSpPr>
            <p:nvPr/>
          </p:nvSpPr>
          <p:spPr bwMode="auto">
            <a:xfrm>
              <a:off x="72628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602"/>
            <p:cNvSpPr>
              <a:spLocks noChangeArrowheads="1"/>
            </p:cNvSpPr>
            <p:nvPr/>
          </p:nvSpPr>
          <p:spPr bwMode="auto">
            <a:xfrm>
              <a:off x="72628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603"/>
            <p:cNvSpPr>
              <a:spLocks noChangeArrowheads="1"/>
            </p:cNvSpPr>
            <p:nvPr/>
          </p:nvSpPr>
          <p:spPr bwMode="auto">
            <a:xfrm>
              <a:off x="72628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604"/>
            <p:cNvSpPr>
              <a:spLocks noChangeArrowheads="1"/>
            </p:cNvSpPr>
            <p:nvPr/>
          </p:nvSpPr>
          <p:spPr bwMode="auto">
            <a:xfrm>
              <a:off x="72628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605"/>
            <p:cNvSpPr>
              <a:spLocks noChangeArrowheads="1"/>
            </p:cNvSpPr>
            <p:nvPr/>
          </p:nvSpPr>
          <p:spPr bwMode="auto">
            <a:xfrm>
              <a:off x="72628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606"/>
            <p:cNvSpPr>
              <a:spLocks noChangeArrowheads="1"/>
            </p:cNvSpPr>
            <p:nvPr/>
          </p:nvSpPr>
          <p:spPr bwMode="auto">
            <a:xfrm>
              <a:off x="72628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607"/>
            <p:cNvSpPr>
              <a:spLocks noChangeArrowheads="1"/>
            </p:cNvSpPr>
            <p:nvPr/>
          </p:nvSpPr>
          <p:spPr bwMode="auto">
            <a:xfrm>
              <a:off x="75803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608"/>
            <p:cNvSpPr>
              <a:spLocks noChangeArrowheads="1"/>
            </p:cNvSpPr>
            <p:nvPr/>
          </p:nvSpPr>
          <p:spPr bwMode="auto">
            <a:xfrm>
              <a:off x="75803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609"/>
            <p:cNvSpPr>
              <a:spLocks noChangeArrowheads="1"/>
            </p:cNvSpPr>
            <p:nvPr/>
          </p:nvSpPr>
          <p:spPr bwMode="auto">
            <a:xfrm>
              <a:off x="75803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610"/>
            <p:cNvSpPr>
              <a:spLocks noChangeArrowheads="1"/>
            </p:cNvSpPr>
            <p:nvPr/>
          </p:nvSpPr>
          <p:spPr bwMode="auto">
            <a:xfrm>
              <a:off x="75803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611"/>
            <p:cNvSpPr>
              <a:spLocks noChangeArrowheads="1"/>
            </p:cNvSpPr>
            <p:nvPr/>
          </p:nvSpPr>
          <p:spPr bwMode="auto">
            <a:xfrm>
              <a:off x="75803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612"/>
            <p:cNvSpPr>
              <a:spLocks noChangeArrowheads="1"/>
            </p:cNvSpPr>
            <p:nvPr/>
          </p:nvSpPr>
          <p:spPr bwMode="auto">
            <a:xfrm>
              <a:off x="75803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613"/>
            <p:cNvSpPr>
              <a:spLocks noChangeArrowheads="1"/>
            </p:cNvSpPr>
            <p:nvPr/>
          </p:nvSpPr>
          <p:spPr bwMode="auto">
            <a:xfrm>
              <a:off x="75803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614"/>
            <p:cNvSpPr>
              <a:spLocks noChangeArrowheads="1"/>
            </p:cNvSpPr>
            <p:nvPr/>
          </p:nvSpPr>
          <p:spPr bwMode="auto">
            <a:xfrm>
              <a:off x="75803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615"/>
            <p:cNvSpPr>
              <a:spLocks noChangeArrowheads="1"/>
            </p:cNvSpPr>
            <p:nvPr/>
          </p:nvSpPr>
          <p:spPr bwMode="auto">
            <a:xfrm>
              <a:off x="75803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616"/>
            <p:cNvSpPr>
              <a:spLocks noChangeArrowheads="1"/>
            </p:cNvSpPr>
            <p:nvPr/>
          </p:nvSpPr>
          <p:spPr bwMode="auto">
            <a:xfrm>
              <a:off x="75803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617"/>
            <p:cNvSpPr>
              <a:spLocks noChangeArrowheads="1"/>
            </p:cNvSpPr>
            <p:nvPr/>
          </p:nvSpPr>
          <p:spPr bwMode="auto">
            <a:xfrm>
              <a:off x="75803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618"/>
            <p:cNvSpPr>
              <a:spLocks noChangeArrowheads="1"/>
            </p:cNvSpPr>
            <p:nvPr/>
          </p:nvSpPr>
          <p:spPr bwMode="auto">
            <a:xfrm>
              <a:off x="7580313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619"/>
            <p:cNvSpPr>
              <a:spLocks noChangeArrowheads="1"/>
            </p:cNvSpPr>
            <p:nvPr/>
          </p:nvSpPr>
          <p:spPr bwMode="auto">
            <a:xfrm>
              <a:off x="789781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620"/>
            <p:cNvSpPr>
              <a:spLocks noChangeArrowheads="1"/>
            </p:cNvSpPr>
            <p:nvPr/>
          </p:nvSpPr>
          <p:spPr bwMode="auto">
            <a:xfrm>
              <a:off x="789781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621"/>
            <p:cNvSpPr>
              <a:spLocks noChangeArrowheads="1"/>
            </p:cNvSpPr>
            <p:nvPr/>
          </p:nvSpPr>
          <p:spPr bwMode="auto">
            <a:xfrm>
              <a:off x="789781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622"/>
            <p:cNvSpPr>
              <a:spLocks noChangeArrowheads="1"/>
            </p:cNvSpPr>
            <p:nvPr/>
          </p:nvSpPr>
          <p:spPr bwMode="auto">
            <a:xfrm>
              <a:off x="789781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623"/>
            <p:cNvSpPr>
              <a:spLocks noChangeArrowheads="1"/>
            </p:cNvSpPr>
            <p:nvPr/>
          </p:nvSpPr>
          <p:spPr bwMode="auto">
            <a:xfrm>
              <a:off x="789781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624"/>
            <p:cNvSpPr>
              <a:spLocks noChangeArrowheads="1"/>
            </p:cNvSpPr>
            <p:nvPr/>
          </p:nvSpPr>
          <p:spPr bwMode="auto">
            <a:xfrm>
              <a:off x="789781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625"/>
            <p:cNvSpPr>
              <a:spLocks noChangeArrowheads="1"/>
            </p:cNvSpPr>
            <p:nvPr/>
          </p:nvSpPr>
          <p:spPr bwMode="auto">
            <a:xfrm>
              <a:off x="789781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626"/>
            <p:cNvSpPr>
              <a:spLocks noChangeArrowheads="1"/>
            </p:cNvSpPr>
            <p:nvPr/>
          </p:nvSpPr>
          <p:spPr bwMode="auto">
            <a:xfrm>
              <a:off x="789781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627"/>
            <p:cNvSpPr>
              <a:spLocks noChangeArrowheads="1"/>
            </p:cNvSpPr>
            <p:nvPr/>
          </p:nvSpPr>
          <p:spPr bwMode="auto">
            <a:xfrm>
              <a:off x="789781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628"/>
            <p:cNvSpPr>
              <a:spLocks noChangeArrowheads="1"/>
            </p:cNvSpPr>
            <p:nvPr/>
          </p:nvSpPr>
          <p:spPr bwMode="auto">
            <a:xfrm>
              <a:off x="789781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629"/>
            <p:cNvSpPr>
              <a:spLocks noChangeArrowheads="1"/>
            </p:cNvSpPr>
            <p:nvPr/>
          </p:nvSpPr>
          <p:spPr bwMode="auto">
            <a:xfrm>
              <a:off x="821055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630"/>
            <p:cNvSpPr>
              <a:spLocks noChangeArrowheads="1"/>
            </p:cNvSpPr>
            <p:nvPr/>
          </p:nvSpPr>
          <p:spPr bwMode="auto">
            <a:xfrm>
              <a:off x="821055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631"/>
            <p:cNvSpPr>
              <a:spLocks noChangeArrowheads="1"/>
            </p:cNvSpPr>
            <p:nvPr/>
          </p:nvSpPr>
          <p:spPr bwMode="auto">
            <a:xfrm>
              <a:off x="821055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632"/>
            <p:cNvSpPr>
              <a:spLocks noChangeArrowheads="1"/>
            </p:cNvSpPr>
            <p:nvPr/>
          </p:nvSpPr>
          <p:spPr bwMode="auto">
            <a:xfrm>
              <a:off x="821055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633"/>
            <p:cNvSpPr>
              <a:spLocks noChangeArrowheads="1"/>
            </p:cNvSpPr>
            <p:nvPr/>
          </p:nvSpPr>
          <p:spPr bwMode="auto">
            <a:xfrm>
              <a:off x="821055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634"/>
            <p:cNvSpPr>
              <a:spLocks noChangeArrowheads="1"/>
            </p:cNvSpPr>
            <p:nvPr/>
          </p:nvSpPr>
          <p:spPr bwMode="auto">
            <a:xfrm>
              <a:off x="821055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35"/>
            <p:cNvSpPr>
              <a:spLocks noChangeArrowheads="1"/>
            </p:cNvSpPr>
            <p:nvPr/>
          </p:nvSpPr>
          <p:spPr bwMode="auto">
            <a:xfrm>
              <a:off x="8210550" y="1566863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36"/>
            <p:cNvSpPr>
              <a:spLocks noChangeArrowheads="1"/>
            </p:cNvSpPr>
            <p:nvPr/>
          </p:nvSpPr>
          <p:spPr bwMode="auto">
            <a:xfrm>
              <a:off x="821055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37"/>
            <p:cNvSpPr>
              <a:spLocks noChangeArrowheads="1"/>
            </p:cNvSpPr>
            <p:nvPr/>
          </p:nvSpPr>
          <p:spPr bwMode="auto">
            <a:xfrm>
              <a:off x="85280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38"/>
            <p:cNvSpPr>
              <a:spLocks noChangeArrowheads="1"/>
            </p:cNvSpPr>
            <p:nvPr/>
          </p:nvSpPr>
          <p:spPr bwMode="auto">
            <a:xfrm>
              <a:off x="85280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39"/>
            <p:cNvSpPr>
              <a:spLocks noChangeArrowheads="1"/>
            </p:cNvSpPr>
            <p:nvPr/>
          </p:nvSpPr>
          <p:spPr bwMode="auto">
            <a:xfrm>
              <a:off x="85280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40"/>
            <p:cNvSpPr>
              <a:spLocks noChangeArrowheads="1"/>
            </p:cNvSpPr>
            <p:nvPr/>
          </p:nvSpPr>
          <p:spPr bwMode="auto">
            <a:xfrm>
              <a:off x="85280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41"/>
            <p:cNvSpPr>
              <a:spLocks noChangeArrowheads="1"/>
            </p:cNvSpPr>
            <p:nvPr/>
          </p:nvSpPr>
          <p:spPr bwMode="auto">
            <a:xfrm>
              <a:off x="85280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42"/>
            <p:cNvSpPr>
              <a:spLocks noChangeArrowheads="1"/>
            </p:cNvSpPr>
            <p:nvPr/>
          </p:nvSpPr>
          <p:spPr bwMode="auto">
            <a:xfrm>
              <a:off x="85280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43"/>
            <p:cNvSpPr>
              <a:spLocks noChangeArrowheads="1"/>
            </p:cNvSpPr>
            <p:nvPr/>
          </p:nvSpPr>
          <p:spPr bwMode="auto">
            <a:xfrm>
              <a:off x="85280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44"/>
            <p:cNvSpPr>
              <a:spLocks noChangeArrowheads="1"/>
            </p:cNvSpPr>
            <p:nvPr/>
          </p:nvSpPr>
          <p:spPr bwMode="auto">
            <a:xfrm>
              <a:off x="85280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45"/>
            <p:cNvSpPr>
              <a:spLocks noChangeArrowheads="1"/>
            </p:cNvSpPr>
            <p:nvPr/>
          </p:nvSpPr>
          <p:spPr bwMode="auto">
            <a:xfrm>
              <a:off x="85280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46"/>
            <p:cNvSpPr>
              <a:spLocks noChangeArrowheads="1"/>
            </p:cNvSpPr>
            <p:nvPr/>
          </p:nvSpPr>
          <p:spPr bwMode="auto">
            <a:xfrm>
              <a:off x="85280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47"/>
            <p:cNvSpPr>
              <a:spLocks noChangeArrowheads="1"/>
            </p:cNvSpPr>
            <p:nvPr/>
          </p:nvSpPr>
          <p:spPr bwMode="auto">
            <a:xfrm>
              <a:off x="88423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8"/>
            <p:cNvSpPr>
              <a:spLocks noChangeArrowheads="1"/>
            </p:cNvSpPr>
            <p:nvPr/>
          </p:nvSpPr>
          <p:spPr bwMode="auto">
            <a:xfrm>
              <a:off x="88423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9"/>
            <p:cNvSpPr>
              <a:spLocks noChangeArrowheads="1"/>
            </p:cNvSpPr>
            <p:nvPr/>
          </p:nvSpPr>
          <p:spPr bwMode="auto">
            <a:xfrm>
              <a:off x="88423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50"/>
            <p:cNvSpPr>
              <a:spLocks noChangeArrowheads="1"/>
            </p:cNvSpPr>
            <p:nvPr/>
          </p:nvSpPr>
          <p:spPr bwMode="auto">
            <a:xfrm>
              <a:off x="88423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51"/>
            <p:cNvSpPr>
              <a:spLocks noChangeArrowheads="1"/>
            </p:cNvSpPr>
            <p:nvPr/>
          </p:nvSpPr>
          <p:spPr bwMode="auto">
            <a:xfrm>
              <a:off x="88423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2"/>
            <p:cNvSpPr>
              <a:spLocks noChangeArrowheads="1"/>
            </p:cNvSpPr>
            <p:nvPr/>
          </p:nvSpPr>
          <p:spPr bwMode="auto">
            <a:xfrm>
              <a:off x="88423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3"/>
            <p:cNvSpPr>
              <a:spLocks noChangeArrowheads="1"/>
            </p:cNvSpPr>
            <p:nvPr/>
          </p:nvSpPr>
          <p:spPr bwMode="auto">
            <a:xfrm>
              <a:off x="88423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4"/>
            <p:cNvSpPr>
              <a:spLocks noChangeArrowheads="1"/>
            </p:cNvSpPr>
            <p:nvPr/>
          </p:nvSpPr>
          <p:spPr bwMode="auto">
            <a:xfrm>
              <a:off x="88423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5"/>
            <p:cNvSpPr>
              <a:spLocks noChangeArrowheads="1"/>
            </p:cNvSpPr>
            <p:nvPr/>
          </p:nvSpPr>
          <p:spPr bwMode="auto">
            <a:xfrm>
              <a:off x="88423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6"/>
            <p:cNvSpPr>
              <a:spLocks noChangeArrowheads="1"/>
            </p:cNvSpPr>
            <p:nvPr/>
          </p:nvSpPr>
          <p:spPr bwMode="auto">
            <a:xfrm>
              <a:off x="88423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7"/>
            <p:cNvSpPr>
              <a:spLocks noChangeArrowheads="1"/>
            </p:cNvSpPr>
            <p:nvPr/>
          </p:nvSpPr>
          <p:spPr bwMode="auto">
            <a:xfrm>
              <a:off x="88423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8"/>
            <p:cNvSpPr>
              <a:spLocks noChangeArrowheads="1"/>
            </p:cNvSpPr>
            <p:nvPr/>
          </p:nvSpPr>
          <p:spPr bwMode="auto">
            <a:xfrm>
              <a:off x="88423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59"/>
            <p:cNvSpPr>
              <a:spLocks noChangeArrowheads="1"/>
            </p:cNvSpPr>
            <p:nvPr/>
          </p:nvSpPr>
          <p:spPr bwMode="auto">
            <a:xfrm>
              <a:off x="8842375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0"/>
            <p:cNvSpPr>
              <a:spLocks noChangeArrowheads="1"/>
            </p:cNvSpPr>
            <p:nvPr/>
          </p:nvSpPr>
          <p:spPr bwMode="auto">
            <a:xfrm>
              <a:off x="91598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1"/>
            <p:cNvSpPr>
              <a:spLocks noChangeArrowheads="1"/>
            </p:cNvSpPr>
            <p:nvPr/>
          </p:nvSpPr>
          <p:spPr bwMode="auto">
            <a:xfrm>
              <a:off x="91598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2"/>
            <p:cNvSpPr>
              <a:spLocks noChangeArrowheads="1"/>
            </p:cNvSpPr>
            <p:nvPr/>
          </p:nvSpPr>
          <p:spPr bwMode="auto">
            <a:xfrm>
              <a:off x="91598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63"/>
            <p:cNvSpPr>
              <a:spLocks noChangeArrowheads="1"/>
            </p:cNvSpPr>
            <p:nvPr/>
          </p:nvSpPr>
          <p:spPr bwMode="auto">
            <a:xfrm>
              <a:off x="91598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64"/>
            <p:cNvSpPr>
              <a:spLocks noChangeArrowheads="1"/>
            </p:cNvSpPr>
            <p:nvPr/>
          </p:nvSpPr>
          <p:spPr bwMode="auto">
            <a:xfrm>
              <a:off x="91598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65"/>
            <p:cNvSpPr>
              <a:spLocks noChangeArrowheads="1"/>
            </p:cNvSpPr>
            <p:nvPr/>
          </p:nvSpPr>
          <p:spPr bwMode="auto">
            <a:xfrm>
              <a:off x="91598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66"/>
            <p:cNvSpPr>
              <a:spLocks noChangeArrowheads="1"/>
            </p:cNvSpPr>
            <p:nvPr/>
          </p:nvSpPr>
          <p:spPr bwMode="auto">
            <a:xfrm>
              <a:off x="91598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67"/>
            <p:cNvSpPr>
              <a:spLocks noChangeArrowheads="1"/>
            </p:cNvSpPr>
            <p:nvPr/>
          </p:nvSpPr>
          <p:spPr bwMode="auto">
            <a:xfrm>
              <a:off x="91598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68"/>
            <p:cNvSpPr>
              <a:spLocks noChangeArrowheads="1"/>
            </p:cNvSpPr>
            <p:nvPr/>
          </p:nvSpPr>
          <p:spPr bwMode="auto">
            <a:xfrm>
              <a:off x="91598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69"/>
            <p:cNvSpPr>
              <a:spLocks noChangeArrowheads="1"/>
            </p:cNvSpPr>
            <p:nvPr/>
          </p:nvSpPr>
          <p:spPr bwMode="auto">
            <a:xfrm>
              <a:off x="91598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70"/>
            <p:cNvSpPr>
              <a:spLocks noChangeArrowheads="1"/>
            </p:cNvSpPr>
            <p:nvPr/>
          </p:nvSpPr>
          <p:spPr bwMode="auto">
            <a:xfrm>
              <a:off x="91598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71"/>
            <p:cNvSpPr>
              <a:spLocks noChangeArrowheads="1"/>
            </p:cNvSpPr>
            <p:nvPr/>
          </p:nvSpPr>
          <p:spPr bwMode="auto">
            <a:xfrm>
              <a:off x="91598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72"/>
            <p:cNvSpPr>
              <a:spLocks noChangeArrowheads="1"/>
            </p:cNvSpPr>
            <p:nvPr/>
          </p:nvSpPr>
          <p:spPr bwMode="auto">
            <a:xfrm>
              <a:off x="9475788" y="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73"/>
            <p:cNvSpPr>
              <a:spLocks noChangeArrowheads="1"/>
            </p:cNvSpPr>
            <p:nvPr/>
          </p:nvSpPr>
          <p:spPr bwMode="auto">
            <a:xfrm>
              <a:off x="9475788" y="26193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74"/>
            <p:cNvSpPr>
              <a:spLocks noChangeArrowheads="1"/>
            </p:cNvSpPr>
            <p:nvPr/>
          </p:nvSpPr>
          <p:spPr bwMode="auto">
            <a:xfrm>
              <a:off x="9475788" y="5207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75"/>
            <p:cNvSpPr>
              <a:spLocks noChangeArrowheads="1"/>
            </p:cNvSpPr>
            <p:nvPr/>
          </p:nvSpPr>
          <p:spPr bwMode="auto">
            <a:xfrm>
              <a:off x="9475788" y="7842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76"/>
            <p:cNvSpPr>
              <a:spLocks noChangeArrowheads="1"/>
            </p:cNvSpPr>
            <p:nvPr/>
          </p:nvSpPr>
          <p:spPr bwMode="auto">
            <a:xfrm>
              <a:off x="9475788" y="1046163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677"/>
            <p:cNvSpPr>
              <a:spLocks noChangeArrowheads="1"/>
            </p:cNvSpPr>
            <p:nvPr/>
          </p:nvSpPr>
          <p:spPr bwMode="auto">
            <a:xfrm>
              <a:off x="9475788" y="13049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678"/>
            <p:cNvSpPr>
              <a:spLocks noChangeArrowheads="1"/>
            </p:cNvSpPr>
            <p:nvPr/>
          </p:nvSpPr>
          <p:spPr bwMode="auto">
            <a:xfrm>
              <a:off x="9475788" y="1566863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679"/>
            <p:cNvSpPr>
              <a:spLocks noChangeArrowheads="1"/>
            </p:cNvSpPr>
            <p:nvPr/>
          </p:nvSpPr>
          <p:spPr bwMode="auto">
            <a:xfrm>
              <a:off x="9475788" y="18288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680"/>
            <p:cNvSpPr>
              <a:spLocks noChangeArrowheads="1"/>
            </p:cNvSpPr>
            <p:nvPr/>
          </p:nvSpPr>
          <p:spPr bwMode="auto">
            <a:xfrm>
              <a:off x="9475788" y="2089150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681"/>
            <p:cNvSpPr>
              <a:spLocks noChangeArrowheads="1"/>
            </p:cNvSpPr>
            <p:nvPr/>
          </p:nvSpPr>
          <p:spPr bwMode="auto">
            <a:xfrm>
              <a:off x="9475788" y="2351088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682"/>
            <p:cNvSpPr>
              <a:spLocks noChangeArrowheads="1"/>
            </p:cNvSpPr>
            <p:nvPr/>
          </p:nvSpPr>
          <p:spPr bwMode="auto">
            <a:xfrm>
              <a:off x="9475788" y="26130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683"/>
            <p:cNvSpPr>
              <a:spLocks noChangeArrowheads="1"/>
            </p:cNvSpPr>
            <p:nvPr/>
          </p:nvSpPr>
          <p:spPr bwMode="auto">
            <a:xfrm>
              <a:off x="9475788" y="287178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684"/>
            <p:cNvSpPr>
              <a:spLocks noChangeArrowheads="1"/>
            </p:cNvSpPr>
            <p:nvPr/>
          </p:nvSpPr>
          <p:spPr bwMode="auto">
            <a:xfrm>
              <a:off x="9475788" y="31337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685"/>
            <p:cNvSpPr>
              <a:spLocks noChangeArrowheads="1"/>
            </p:cNvSpPr>
            <p:nvPr/>
          </p:nvSpPr>
          <p:spPr bwMode="auto">
            <a:xfrm>
              <a:off x="9475788" y="339725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686"/>
            <p:cNvSpPr>
              <a:spLocks noChangeArrowheads="1"/>
            </p:cNvSpPr>
            <p:nvPr/>
          </p:nvSpPr>
          <p:spPr bwMode="auto">
            <a:xfrm>
              <a:off x="979011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687"/>
            <p:cNvSpPr>
              <a:spLocks noChangeArrowheads="1"/>
            </p:cNvSpPr>
            <p:nvPr/>
          </p:nvSpPr>
          <p:spPr bwMode="auto">
            <a:xfrm>
              <a:off x="979011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688"/>
            <p:cNvSpPr>
              <a:spLocks noChangeArrowheads="1"/>
            </p:cNvSpPr>
            <p:nvPr/>
          </p:nvSpPr>
          <p:spPr bwMode="auto">
            <a:xfrm>
              <a:off x="979011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689"/>
            <p:cNvSpPr>
              <a:spLocks noChangeArrowheads="1"/>
            </p:cNvSpPr>
            <p:nvPr/>
          </p:nvSpPr>
          <p:spPr bwMode="auto">
            <a:xfrm>
              <a:off x="979011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690"/>
            <p:cNvSpPr>
              <a:spLocks noChangeArrowheads="1"/>
            </p:cNvSpPr>
            <p:nvPr/>
          </p:nvSpPr>
          <p:spPr bwMode="auto">
            <a:xfrm>
              <a:off x="979011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691"/>
            <p:cNvSpPr>
              <a:spLocks noChangeArrowheads="1"/>
            </p:cNvSpPr>
            <p:nvPr/>
          </p:nvSpPr>
          <p:spPr bwMode="auto">
            <a:xfrm>
              <a:off x="979011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692"/>
            <p:cNvSpPr>
              <a:spLocks noChangeArrowheads="1"/>
            </p:cNvSpPr>
            <p:nvPr/>
          </p:nvSpPr>
          <p:spPr bwMode="auto">
            <a:xfrm>
              <a:off x="979011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693"/>
            <p:cNvSpPr>
              <a:spLocks noChangeArrowheads="1"/>
            </p:cNvSpPr>
            <p:nvPr/>
          </p:nvSpPr>
          <p:spPr bwMode="auto">
            <a:xfrm>
              <a:off x="979011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694"/>
            <p:cNvSpPr>
              <a:spLocks noChangeArrowheads="1"/>
            </p:cNvSpPr>
            <p:nvPr/>
          </p:nvSpPr>
          <p:spPr bwMode="auto">
            <a:xfrm>
              <a:off x="9790113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695"/>
            <p:cNvSpPr>
              <a:spLocks noChangeArrowheads="1"/>
            </p:cNvSpPr>
            <p:nvPr/>
          </p:nvSpPr>
          <p:spPr bwMode="auto">
            <a:xfrm>
              <a:off x="9790113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697"/>
            <p:cNvSpPr>
              <a:spLocks noChangeArrowheads="1"/>
            </p:cNvSpPr>
            <p:nvPr/>
          </p:nvSpPr>
          <p:spPr bwMode="auto">
            <a:xfrm>
              <a:off x="101076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698"/>
            <p:cNvSpPr>
              <a:spLocks noChangeArrowheads="1"/>
            </p:cNvSpPr>
            <p:nvPr/>
          </p:nvSpPr>
          <p:spPr bwMode="auto">
            <a:xfrm>
              <a:off x="101076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699"/>
            <p:cNvSpPr>
              <a:spLocks noChangeArrowheads="1"/>
            </p:cNvSpPr>
            <p:nvPr/>
          </p:nvSpPr>
          <p:spPr bwMode="auto">
            <a:xfrm>
              <a:off x="101076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01"/>
            <p:cNvSpPr>
              <a:spLocks noChangeArrowheads="1"/>
            </p:cNvSpPr>
            <p:nvPr/>
          </p:nvSpPr>
          <p:spPr bwMode="auto">
            <a:xfrm>
              <a:off x="101076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02"/>
            <p:cNvSpPr>
              <a:spLocks noChangeArrowheads="1"/>
            </p:cNvSpPr>
            <p:nvPr/>
          </p:nvSpPr>
          <p:spPr bwMode="auto">
            <a:xfrm>
              <a:off x="101076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03"/>
            <p:cNvSpPr>
              <a:spLocks noChangeArrowheads="1"/>
            </p:cNvSpPr>
            <p:nvPr/>
          </p:nvSpPr>
          <p:spPr bwMode="auto">
            <a:xfrm>
              <a:off x="101076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04"/>
            <p:cNvSpPr>
              <a:spLocks noChangeArrowheads="1"/>
            </p:cNvSpPr>
            <p:nvPr/>
          </p:nvSpPr>
          <p:spPr bwMode="auto">
            <a:xfrm>
              <a:off x="101076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05"/>
            <p:cNvSpPr>
              <a:spLocks noChangeArrowheads="1"/>
            </p:cNvSpPr>
            <p:nvPr/>
          </p:nvSpPr>
          <p:spPr bwMode="auto">
            <a:xfrm>
              <a:off x="101076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4" name="Rectangle 706"/>
            <p:cNvSpPr>
              <a:spLocks noChangeArrowheads="1"/>
            </p:cNvSpPr>
            <p:nvPr/>
          </p:nvSpPr>
          <p:spPr bwMode="auto">
            <a:xfrm>
              <a:off x="101076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5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6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7" name="Rectangle 709"/>
            <p:cNvSpPr>
              <a:spLocks noChangeArrowheads="1"/>
            </p:cNvSpPr>
            <p:nvPr/>
          </p:nvSpPr>
          <p:spPr bwMode="auto">
            <a:xfrm>
              <a:off x="104219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8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9" name="Rectangle 711"/>
            <p:cNvSpPr>
              <a:spLocks noChangeArrowheads="1"/>
            </p:cNvSpPr>
            <p:nvPr/>
          </p:nvSpPr>
          <p:spPr bwMode="auto">
            <a:xfrm>
              <a:off x="104219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0" name="Rectangle 712"/>
            <p:cNvSpPr>
              <a:spLocks noChangeArrowheads="1"/>
            </p:cNvSpPr>
            <p:nvPr/>
          </p:nvSpPr>
          <p:spPr bwMode="auto">
            <a:xfrm>
              <a:off x="104219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1" name="Rectangle 713"/>
            <p:cNvSpPr>
              <a:spLocks noChangeArrowheads="1"/>
            </p:cNvSpPr>
            <p:nvPr/>
          </p:nvSpPr>
          <p:spPr bwMode="auto">
            <a:xfrm>
              <a:off x="104219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2" name="Rectangle 714"/>
            <p:cNvSpPr>
              <a:spLocks noChangeArrowheads="1"/>
            </p:cNvSpPr>
            <p:nvPr/>
          </p:nvSpPr>
          <p:spPr bwMode="auto">
            <a:xfrm>
              <a:off x="104219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Rectangle 715"/>
            <p:cNvSpPr>
              <a:spLocks noChangeArrowheads="1"/>
            </p:cNvSpPr>
            <p:nvPr/>
          </p:nvSpPr>
          <p:spPr bwMode="auto">
            <a:xfrm>
              <a:off x="104219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4" name="Rectangle 716"/>
            <p:cNvSpPr>
              <a:spLocks noChangeArrowheads="1"/>
            </p:cNvSpPr>
            <p:nvPr/>
          </p:nvSpPr>
          <p:spPr bwMode="auto">
            <a:xfrm>
              <a:off x="104219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5" name="Rectangle 717"/>
            <p:cNvSpPr>
              <a:spLocks noChangeArrowheads="1"/>
            </p:cNvSpPr>
            <p:nvPr/>
          </p:nvSpPr>
          <p:spPr bwMode="auto">
            <a:xfrm>
              <a:off x="1042193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6" name="Rectangle 718"/>
            <p:cNvSpPr>
              <a:spLocks noChangeArrowheads="1"/>
            </p:cNvSpPr>
            <p:nvPr/>
          </p:nvSpPr>
          <p:spPr bwMode="auto">
            <a:xfrm>
              <a:off x="104219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7" name="Rectangle 719"/>
            <p:cNvSpPr>
              <a:spLocks noChangeArrowheads="1"/>
            </p:cNvSpPr>
            <p:nvPr/>
          </p:nvSpPr>
          <p:spPr bwMode="auto">
            <a:xfrm>
              <a:off x="104219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8" name="Rectangle 720"/>
            <p:cNvSpPr>
              <a:spLocks noChangeArrowheads="1"/>
            </p:cNvSpPr>
            <p:nvPr/>
          </p:nvSpPr>
          <p:spPr bwMode="auto">
            <a:xfrm>
              <a:off x="10421938" y="33972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9" name="Rectangle 721"/>
            <p:cNvSpPr>
              <a:spLocks noChangeArrowheads="1"/>
            </p:cNvSpPr>
            <p:nvPr/>
          </p:nvSpPr>
          <p:spPr bwMode="auto">
            <a:xfrm>
              <a:off x="107394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0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1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2" name="Rectangle 724"/>
            <p:cNvSpPr>
              <a:spLocks noChangeArrowheads="1"/>
            </p:cNvSpPr>
            <p:nvPr/>
          </p:nvSpPr>
          <p:spPr bwMode="auto">
            <a:xfrm>
              <a:off x="107394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3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4" name="Rectangle 726"/>
            <p:cNvSpPr>
              <a:spLocks noChangeArrowheads="1"/>
            </p:cNvSpPr>
            <p:nvPr/>
          </p:nvSpPr>
          <p:spPr bwMode="auto">
            <a:xfrm>
              <a:off x="107394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5" name="Rectangle 727"/>
            <p:cNvSpPr>
              <a:spLocks noChangeArrowheads="1"/>
            </p:cNvSpPr>
            <p:nvPr/>
          </p:nvSpPr>
          <p:spPr bwMode="auto">
            <a:xfrm>
              <a:off x="107394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6" name="Rectangle 728"/>
            <p:cNvSpPr>
              <a:spLocks noChangeArrowheads="1"/>
            </p:cNvSpPr>
            <p:nvPr/>
          </p:nvSpPr>
          <p:spPr bwMode="auto">
            <a:xfrm>
              <a:off x="107394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7" name="Rectangle 729"/>
            <p:cNvSpPr>
              <a:spLocks noChangeArrowheads="1"/>
            </p:cNvSpPr>
            <p:nvPr/>
          </p:nvSpPr>
          <p:spPr bwMode="auto">
            <a:xfrm>
              <a:off x="107394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8" name="Rectangle 730"/>
            <p:cNvSpPr>
              <a:spLocks noChangeArrowheads="1"/>
            </p:cNvSpPr>
            <p:nvPr/>
          </p:nvSpPr>
          <p:spPr bwMode="auto">
            <a:xfrm>
              <a:off x="107394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9" name="Rectangle 731"/>
            <p:cNvSpPr>
              <a:spLocks noChangeArrowheads="1"/>
            </p:cNvSpPr>
            <p:nvPr/>
          </p:nvSpPr>
          <p:spPr bwMode="auto">
            <a:xfrm>
              <a:off x="10739438" y="2613025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0" name="Rectangle 732"/>
            <p:cNvSpPr>
              <a:spLocks noChangeArrowheads="1"/>
            </p:cNvSpPr>
            <p:nvPr/>
          </p:nvSpPr>
          <p:spPr bwMode="auto">
            <a:xfrm>
              <a:off x="107394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1" name="Rectangle 733"/>
            <p:cNvSpPr>
              <a:spLocks noChangeArrowheads="1"/>
            </p:cNvSpPr>
            <p:nvPr/>
          </p:nvSpPr>
          <p:spPr bwMode="auto">
            <a:xfrm>
              <a:off x="107394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2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3" name="Rectangle 735"/>
            <p:cNvSpPr>
              <a:spLocks noChangeArrowheads="1"/>
            </p:cNvSpPr>
            <p:nvPr/>
          </p:nvSpPr>
          <p:spPr bwMode="auto">
            <a:xfrm>
              <a:off x="1105217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4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5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6" name="Rectangle 738"/>
            <p:cNvSpPr>
              <a:spLocks noChangeArrowheads="1"/>
            </p:cNvSpPr>
            <p:nvPr/>
          </p:nvSpPr>
          <p:spPr bwMode="auto">
            <a:xfrm>
              <a:off x="1105217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7" name="Rectangle 739"/>
            <p:cNvSpPr>
              <a:spLocks noChangeArrowheads="1"/>
            </p:cNvSpPr>
            <p:nvPr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8" name="Rectangle 740"/>
            <p:cNvSpPr>
              <a:spLocks noChangeArrowheads="1"/>
            </p:cNvSpPr>
            <p:nvPr/>
          </p:nvSpPr>
          <p:spPr bwMode="auto">
            <a:xfrm>
              <a:off x="1105217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9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0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3" name="Rectangle 745"/>
            <p:cNvSpPr>
              <a:spLocks noChangeArrowheads="1"/>
            </p:cNvSpPr>
            <p:nvPr/>
          </p:nvSpPr>
          <p:spPr bwMode="auto">
            <a:xfrm>
              <a:off x="113696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4" name="Rectangle 746"/>
            <p:cNvSpPr>
              <a:spLocks noChangeArrowheads="1"/>
            </p:cNvSpPr>
            <p:nvPr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5" name="Rectangle 747"/>
            <p:cNvSpPr>
              <a:spLocks noChangeArrowheads="1"/>
            </p:cNvSpPr>
            <p:nvPr/>
          </p:nvSpPr>
          <p:spPr bwMode="auto">
            <a:xfrm>
              <a:off x="113696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6" name="Rectangle 748"/>
            <p:cNvSpPr>
              <a:spLocks noChangeArrowheads="1"/>
            </p:cNvSpPr>
            <p:nvPr/>
          </p:nvSpPr>
          <p:spPr bwMode="auto">
            <a:xfrm>
              <a:off x="113696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7" name="Rectangle 749"/>
            <p:cNvSpPr>
              <a:spLocks noChangeArrowheads="1"/>
            </p:cNvSpPr>
            <p:nvPr/>
          </p:nvSpPr>
          <p:spPr bwMode="auto">
            <a:xfrm>
              <a:off x="113696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8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9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2" name="Rectangle 754"/>
            <p:cNvSpPr>
              <a:spLocks noChangeArrowheads="1"/>
            </p:cNvSpPr>
            <p:nvPr/>
          </p:nvSpPr>
          <p:spPr bwMode="auto">
            <a:xfrm>
              <a:off x="116871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3" name="Rectangle 755"/>
            <p:cNvSpPr>
              <a:spLocks noChangeArrowheads="1"/>
            </p:cNvSpPr>
            <p:nvPr/>
          </p:nvSpPr>
          <p:spPr bwMode="auto">
            <a:xfrm>
              <a:off x="116871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4" name="Rectangle 757"/>
            <p:cNvSpPr>
              <a:spLocks noChangeArrowheads="1"/>
            </p:cNvSpPr>
            <p:nvPr/>
          </p:nvSpPr>
          <p:spPr bwMode="auto">
            <a:xfrm>
              <a:off x="116871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5" name="Rectangle 758"/>
            <p:cNvSpPr>
              <a:spLocks noChangeArrowheads="1"/>
            </p:cNvSpPr>
            <p:nvPr/>
          </p:nvSpPr>
          <p:spPr bwMode="auto">
            <a:xfrm>
              <a:off x="11687175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6" name="Rectangle 759"/>
            <p:cNvSpPr>
              <a:spLocks noChangeArrowheads="1"/>
            </p:cNvSpPr>
            <p:nvPr/>
          </p:nvSpPr>
          <p:spPr bwMode="auto">
            <a:xfrm>
              <a:off x="116871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7" name="Rectangle 760"/>
            <p:cNvSpPr>
              <a:spLocks noChangeArrowheads="1"/>
            </p:cNvSpPr>
            <p:nvPr/>
          </p:nvSpPr>
          <p:spPr bwMode="auto">
            <a:xfrm>
              <a:off x="116871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8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9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0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1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2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3" name="Rectangle 766"/>
            <p:cNvSpPr>
              <a:spLocks noChangeArrowheads="1"/>
            </p:cNvSpPr>
            <p:nvPr/>
          </p:nvSpPr>
          <p:spPr bwMode="auto">
            <a:xfrm>
              <a:off x="120015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4" name="Rectangle 767"/>
            <p:cNvSpPr>
              <a:spLocks noChangeArrowheads="1"/>
            </p:cNvSpPr>
            <p:nvPr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17</a:t>
            </a:fld>
            <a:endParaRPr lang="id-ID"/>
          </a:p>
        </p:txBody>
      </p:sp>
      <p:sp>
        <p:nvSpPr>
          <p:cNvPr id="183" name="Picture Placeholder 18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18" name="Rectangle 417"/>
          <p:cNvSpPr/>
          <p:nvPr/>
        </p:nvSpPr>
        <p:spPr>
          <a:xfrm>
            <a:off x="3989150" y="3310644"/>
            <a:ext cx="11657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50" b="1" dirty="0">
                <a:solidFill>
                  <a:schemeClr val="bg1"/>
                </a:solidFill>
                <a:latin typeface="+mj-lt"/>
              </a:rPr>
              <a:t>-Dona Doni-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3417710" y="3519639"/>
            <a:ext cx="2308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</a:rPr>
              <a:t>Chief Executive Officer</a:t>
            </a:r>
          </a:p>
        </p:txBody>
      </p:sp>
      <p:sp>
        <p:nvSpPr>
          <p:cNvPr id="420" name="TextBox 34"/>
          <p:cNvSpPr txBox="1"/>
          <p:nvPr/>
        </p:nvSpPr>
        <p:spPr>
          <a:xfrm>
            <a:off x="616744" y="4771615"/>
            <a:ext cx="7923941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ea typeface="Roboto" panose="02000000000000000000" pitchFamily="2" charset="0"/>
              </a:rPr>
              <a:t>进行对称翻折，重复上述重构过程</a:t>
            </a:r>
            <a:endParaRPr lang="en-US" sz="1600" b="1" dirty="0">
              <a:solidFill>
                <a:schemeClr val="bg2"/>
              </a:solidFill>
              <a:ea typeface="Roboto" panose="020000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96" y="62192"/>
            <a:ext cx="6180017" cy="4053388"/>
          </a:xfrm>
          <a:prstGeom prst="rect">
            <a:avLst/>
          </a:prstGeom>
        </p:spPr>
      </p:pic>
      <p:pic>
        <p:nvPicPr>
          <p:cNvPr id="416" name="图片 4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sp>
        <p:nvSpPr>
          <p:cNvPr id="417" name="TextBox 3"/>
          <p:cNvSpPr txBox="1"/>
          <p:nvPr/>
        </p:nvSpPr>
        <p:spPr>
          <a:xfrm>
            <a:off x="6396039" y="6072074"/>
            <a:ext cx="260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对称可能性建模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431" y="5207741"/>
            <a:ext cx="5291137" cy="4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113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  <p:bldP spid="419" grpId="0"/>
      <p:bldP spid="420" grpId="0"/>
      <p:bldP spid="4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/>
          <p:cNvGrpSpPr/>
          <p:nvPr/>
        </p:nvGrpSpPr>
        <p:grpSpPr>
          <a:xfrm>
            <a:off x="0" y="2112"/>
            <a:ext cx="9144000" cy="2690813"/>
            <a:chOff x="0" y="0"/>
            <a:chExt cx="12192000" cy="3587750"/>
          </a:xfrm>
          <a:solidFill>
            <a:schemeClr val="bg1">
              <a:alpha val="10000"/>
            </a:schemeClr>
          </a:solidFill>
        </p:grpSpPr>
        <p:sp>
          <p:nvSpPr>
            <p:cNvPr id="4" name="Rectangle 355"/>
            <p:cNvSpPr>
              <a:spLocks noChangeArrowheads="1"/>
            </p:cNvSpPr>
            <p:nvPr/>
          </p:nvSpPr>
          <p:spPr bwMode="auto">
            <a:xfrm>
              <a:off x="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" name="Rectangle 356"/>
            <p:cNvSpPr>
              <a:spLocks noChangeArrowheads="1"/>
            </p:cNvSpPr>
            <p:nvPr/>
          </p:nvSpPr>
          <p:spPr bwMode="auto">
            <a:xfrm>
              <a:off x="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57"/>
            <p:cNvSpPr>
              <a:spLocks noChangeArrowheads="1"/>
            </p:cNvSpPr>
            <p:nvPr/>
          </p:nvSpPr>
          <p:spPr bwMode="auto">
            <a:xfrm>
              <a:off x="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358"/>
            <p:cNvSpPr>
              <a:spLocks noChangeArrowheads="1"/>
            </p:cNvSpPr>
            <p:nvPr/>
          </p:nvSpPr>
          <p:spPr bwMode="auto">
            <a:xfrm>
              <a:off x="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9"/>
            <p:cNvSpPr>
              <a:spLocks noChangeArrowheads="1"/>
            </p:cNvSpPr>
            <p:nvPr/>
          </p:nvSpPr>
          <p:spPr bwMode="auto">
            <a:xfrm>
              <a:off x="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Rectangle 360"/>
            <p:cNvSpPr>
              <a:spLocks noChangeArrowheads="1"/>
            </p:cNvSpPr>
            <p:nvPr/>
          </p:nvSpPr>
          <p:spPr bwMode="auto">
            <a:xfrm>
              <a:off x="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1"/>
            <p:cNvSpPr>
              <a:spLocks noChangeArrowheads="1"/>
            </p:cNvSpPr>
            <p:nvPr/>
          </p:nvSpPr>
          <p:spPr bwMode="auto">
            <a:xfrm>
              <a:off x="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2"/>
            <p:cNvSpPr>
              <a:spLocks noChangeArrowheads="1"/>
            </p:cNvSpPr>
            <p:nvPr/>
          </p:nvSpPr>
          <p:spPr bwMode="auto">
            <a:xfrm>
              <a:off x="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363"/>
            <p:cNvSpPr>
              <a:spLocks noChangeArrowheads="1"/>
            </p:cNvSpPr>
            <p:nvPr/>
          </p:nvSpPr>
          <p:spPr bwMode="auto">
            <a:xfrm>
              <a:off x="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64"/>
            <p:cNvSpPr>
              <a:spLocks noChangeArrowheads="1"/>
            </p:cNvSpPr>
            <p:nvPr/>
          </p:nvSpPr>
          <p:spPr bwMode="auto">
            <a:xfrm>
              <a:off x="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65"/>
            <p:cNvSpPr>
              <a:spLocks noChangeArrowheads="1"/>
            </p:cNvSpPr>
            <p:nvPr/>
          </p:nvSpPr>
          <p:spPr bwMode="auto">
            <a:xfrm>
              <a:off x="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66"/>
            <p:cNvSpPr>
              <a:spLocks noChangeArrowheads="1"/>
            </p:cNvSpPr>
            <p:nvPr/>
          </p:nvSpPr>
          <p:spPr bwMode="auto">
            <a:xfrm>
              <a:off x="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7"/>
            <p:cNvSpPr>
              <a:spLocks noChangeArrowheads="1"/>
            </p:cNvSpPr>
            <p:nvPr/>
          </p:nvSpPr>
          <p:spPr bwMode="auto">
            <a:xfrm>
              <a:off x="317500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8"/>
            <p:cNvSpPr>
              <a:spLocks noChangeArrowheads="1"/>
            </p:cNvSpPr>
            <p:nvPr/>
          </p:nvSpPr>
          <p:spPr bwMode="auto">
            <a:xfrm>
              <a:off x="317500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9"/>
            <p:cNvSpPr>
              <a:spLocks noChangeArrowheads="1"/>
            </p:cNvSpPr>
            <p:nvPr/>
          </p:nvSpPr>
          <p:spPr bwMode="auto">
            <a:xfrm>
              <a:off x="317500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70"/>
            <p:cNvSpPr>
              <a:spLocks noChangeArrowheads="1"/>
            </p:cNvSpPr>
            <p:nvPr/>
          </p:nvSpPr>
          <p:spPr bwMode="auto">
            <a:xfrm>
              <a:off x="317500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71"/>
            <p:cNvSpPr>
              <a:spLocks noChangeArrowheads="1"/>
            </p:cNvSpPr>
            <p:nvPr/>
          </p:nvSpPr>
          <p:spPr bwMode="auto">
            <a:xfrm>
              <a:off x="317500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2"/>
            <p:cNvSpPr>
              <a:spLocks noChangeArrowheads="1"/>
            </p:cNvSpPr>
            <p:nvPr/>
          </p:nvSpPr>
          <p:spPr bwMode="auto">
            <a:xfrm>
              <a:off x="317500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3"/>
            <p:cNvSpPr>
              <a:spLocks noChangeArrowheads="1"/>
            </p:cNvSpPr>
            <p:nvPr/>
          </p:nvSpPr>
          <p:spPr bwMode="auto">
            <a:xfrm>
              <a:off x="317500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74"/>
            <p:cNvSpPr>
              <a:spLocks noChangeArrowheads="1"/>
            </p:cNvSpPr>
            <p:nvPr/>
          </p:nvSpPr>
          <p:spPr bwMode="auto">
            <a:xfrm>
              <a:off x="317500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75"/>
            <p:cNvSpPr>
              <a:spLocks noChangeArrowheads="1"/>
            </p:cNvSpPr>
            <p:nvPr/>
          </p:nvSpPr>
          <p:spPr bwMode="auto">
            <a:xfrm>
              <a:off x="6318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76"/>
            <p:cNvSpPr>
              <a:spLocks noChangeArrowheads="1"/>
            </p:cNvSpPr>
            <p:nvPr/>
          </p:nvSpPr>
          <p:spPr bwMode="auto">
            <a:xfrm>
              <a:off x="6318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7"/>
            <p:cNvSpPr>
              <a:spLocks noChangeArrowheads="1"/>
            </p:cNvSpPr>
            <p:nvPr/>
          </p:nvSpPr>
          <p:spPr bwMode="auto">
            <a:xfrm>
              <a:off x="6318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78"/>
            <p:cNvSpPr>
              <a:spLocks noChangeArrowheads="1"/>
            </p:cNvSpPr>
            <p:nvPr/>
          </p:nvSpPr>
          <p:spPr bwMode="auto">
            <a:xfrm>
              <a:off x="6318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79"/>
            <p:cNvSpPr>
              <a:spLocks noChangeArrowheads="1"/>
            </p:cNvSpPr>
            <p:nvPr/>
          </p:nvSpPr>
          <p:spPr bwMode="auto">
            <a:xfrm>
              <a:off x="6318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80"/>
            <p:cNvSpPr>
              <a:spLocks noChangeArrowheads="1"/>
            </p:cNvSpPr>
            <p:nvPr/>
          </p:nvSpPr>
          <p:spPr bwMode="auto">
            <a:xfrm>
              <a:off x="6318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81"/>
            <p:cNvSpPr>
              <a:spLocks noChangeArrowheads="1"/>
            </p:cNvSpPr>
            <p:nvPr/>
          </p:nvSpPr>
          <p:spPr bwMode="auto">
            <a:xfrm>
              <a:off x="6318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82"/>
            <p:cNvSpPr>
              <a:spLocks noChangeArrowheads="1"/>
            </p:cNvSpPr>
            <p:nvPr/>
          </p:nvSpPr>
          <p:spPr bwMode="auto">
            <a:xfrm>
              <a:off x="6318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83"/>
            <p:cNvSpPr>
              <a:spLocks noChangeArrowheads="1"/>
            </p:cNvSpPr>
            <p:nvPr/>
          </p:nvSpPr>
          <p:spPr bwMode="auto">
            <a:xfrm>
              <a:off x="6318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84"/>
            <p:cNvSpPr>
              <a:spLocks noChangeArrowheads="1"/>
            </p:cNvSpPr>
            <p:nvPr/>
          </p:nvSpPr>
          <p:spPr bwMode="auto">
            <a:xfrm>
              <a:off x="6318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85"/>
            <p:cNvSpPr>
              <a:spLocks noChangeArrowheads="1"/>
            </p:cNvSpPr>
            <p:nvPr/>
          </p:nvSpPr>
          <p:spPr bwMode="auto">
            <a:xfrm>
              <a:off x="6318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86"/>
            <p:cNvSpPr>
              <a:spLocks noChangeArrowheads="1"/>
            </p:cNvSpPr>
            <p:nvPr/>
          </p:nvSpPr>
          <p:spPr bwMode="auto">
            <a:xfrm>
              <a:off x="94773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7"/>
            <p:cNvSpPr>
              <a:spLocks noChangeArrowheads="1"/>
            </p:cNvSpPr>
            <p:nvPr/>
          </p:nvSpPr>
          <p:spPr bwMode="auto">
            <a:xfrm>
              <a:off x="94773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88"/>
            <p:cNvSpPr>
              <a:spLocks noChangeArrowheads="1"/>
            </p:cNvSpPr>
            <p:nvPr/>
          </p:nvSpPr>
          <p:spPr bwMode="auto">
            <a:xfrm>
              <a:off x="94773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9"/>
            <p:cNvSpPr>
              <a:spLocks noChangeArrowheads="1"/>
            </p:cNvSpPr>
            <p:nvPr/>
          </p:nvSpPr>
          <p:spPr bwMode="auto">
            <a:xfrm>
              <a:off x="94773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90"/>
            <p:cNvSpPr>
              <a:spLocks noChangeArrowheads="1"/>
            </p:cNvSpPr>
            <p:nvPr/>
          </p:nvSpPr>
          <p:spPr bwMode="auto">
            <a:xfrm>
              <a:off x="94773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91"/>
            <p:cNvSpPr>
              <a:spLocks noChangeArrowheads="1"/>
            </p:cNvSpPr>
            <p:nvPr/>
          </p:nvSpPr>
          <p:spPr bwMode="auto">
            <a:xfrm>
              <a:off x="94773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92"/>
            <p:cNvSpPr>
              <a:spLocks noChangeArrowheads="1"/>
            </p:cNvSpPr>
            <p:nvPr/>
          </p:nvSpPr>
          <p:spPr bwMode="auto">
            <a:xfrm>
              <a:off x="94773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93"/>
            <p:cNvSpPr>
              <a:spLocks noChangeArrowheads="1"/>
            </p:cNvSpPr>
            <p:nvPr/>
          </p:nvSpPr>
          <p:spPr bwMode="auto">
            <a:xfrm>
              <a:off x="94773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94"/>
            <p:cNvSpPr>
              <a:spLocks noChangeArrowheads="1"/>
            </p:cNvSpPr>
            <p:nvPr/>
          </p:nvSpPr>
          <p:spPr bwMode="auto">
            <a:xfrm>
              <a:off x="94773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95"/>
            <p:cNvSpPr>
              <a:spLocks noChangeArrowheads="1"/>
            </p:cNvSpPr>
            <p:nvPr/>
          </p:nvSpPr>
          <p:spPr bwMode="auto">
            <a:xfrm>
              <a:off x="947738" y="2351088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96"/>
            <p:cNvSpPr>
              <a:spLocks noChangeArrowheads="1"/>
            </p:cNvSpPr>
            <p:nvPr/>
          </p:nvSpPr>
          <p:spPr bwMode="auto">
            <a:xfrm>
              <a:off x="94773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97"/>
            <p:cNvSpPr>
              <a:spLocks noChangeArrowheads="1"/>
            </p:cNvSpPr>
            <p:nvPr/>
          </p:nvSpPr>
          <p:spPr bwMode="auto">
            <a:xfrm>
              <a:off x="947738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398"/>
            <p:cNvSpPr>
              <a:spLocks noChangeArrowheads="1"/>
            </p:cNvSpPr>
            <p:nvPr/>
          </p:nvSpPr>
          <p:spPr bwMode="auto">
            <a:xfrm>
              <a:off x="947738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399"/>
            <p:cNvSpPr>
              <a:spLocks noChangeArrowheads="1"/>
            </p:cNvSpPr>
            <p:nvPr/>
          </p:nvSpPr>
          <p:spPr bwMode="auto">
            <a:xfrm>
              <a:off x="947738" y="33972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00"/>
            <p:cNvSpPr>
              <a:spLocks noChangeArrowheads="1"/>
            </p:cNvSpPr>
            <p:nvPr/>
          </p:nvSpPr>
          <p:spPr bwMode="auto">
            <a:xfrm>
              <a:off x="12620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01"/>
            <p:cNvSpPr>
              <a:spLocks noChangeArrowheads="1"/>
            </p:cNvSpPr>
            <p:nvPr/>
          </p:nvSpPr>
          <p:spPr bwMode="auto">
            <a:xfrm>
              <a:off x="12620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02"/>
            <p:cNvSpPr>
              <a:spLocks noChangeArrowheads="1"/>
            </p:cNvSpPr>
            <p:nvPr/>
          </p:nvSpPr>
          <p:spPr bwMode="auto">
            <a:xfrm>
              <a:off x="12620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03"/>
            <p:cNvSpPr>
              <a:spLocks noChangeArrowheads="1"/>
            </p:cNvSpPr>
            <p:nvPr/>
          </p:nvSpPr>
          <p:spPr bwMode="auto">
            <a:xfrm>
              <a:off x="12620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04"/>
            <p:cNvSpPr>
              <a:spLocks noChangeArrowheads="1"/>
            </p:cNvSpPr>
            <p:nvPr/>
          </p:nvSpPr>
          <p:spPr bwMode="auto">
            <a:xfrm>
              <a:off x="12620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05"/>
            <p:cNvSpPr>
              <a:spLocks noChangeArrowheads="1"/>
            </p:cNvSpPr>
            <p:nvPr/>
          </p:nvSpPr>
          <p:spPr bwMode="auto">
            <a:xfrm>
              <a:off x="12620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06"/>
            <p:cNvSpPr>
              <a:spLocks noChangeArrowheads="1"/>
            </p:cNvSpPr>
            <p:nvPr/>
          </p:nvSpPr>
          <p:spPr bwMode="auto">
            <a:xfrm>
              <a:off x="12620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07"/>
            <p:cNvSpPr>
              <a:spLocks noChangeArrowheads="1"/>
            </p:cNvSpPr>
            <p:nvPr/>
          </p:nvSpPr>
          <p:spPr bwMode="auto">
            <a:xfrm>
              <a:off x="12620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08"/>
            <p:cNvSpPr>
              <a:spLocks noChangeArrowheads="1"/>
            </p:cNvSpPr>
            <p:nvPr/>
          </p:nvSpPr>
          <p:spPr bwMode="auto">
            <a:xfrm>
              <a:off x="12620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09"/>
            <p:cNvSpPr>
              <a:spLocks noChangeArrowheads="1"/>
            </p:cNvSpPr>
            <p:nvPr/>
          </p:nvSpPr>
          <p:spPr bwMode="auto">
            <a:xfrm>
              <a:off x="12620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10"/>
            <p:cNvSpPr>
              <a:spLocks noChangeArrowheads="1"/>
            </p:cNvSpPr>
            <p:nvPr/>
          </p:nvSpPr>
          <p:spPr bwMode="auto">
            <a:xfrm>
              <a:off x="15795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11"/>
            <p:cNvSpPr>
              <a:spLocks noChangeArrowheads="1"/>
            </p:cNvSpPr>
            <p:nvPr/>
          </p:nvSpPr>
          <p:spPr bwMode="auto">
            <a:xfrm>
              <a:off x="15795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12"/>
            <p:cNvSpPr>
              <a:spLocks noChangeArrowheads="1"/>
            </p:cNvSpPr>
            <p:nvPr/>
          </p:nvSpPr>
          <p:spPr bwMode="auto">
            <a:xfrm>
              <a:off x="15795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13"/>
            <p:cNvSpPr>
              <a:spLocks noChangeArrowheads="1"/>
            </p:cNvSpPr>
            <p:nvPr/>
          </p:nvSpPr>
          <p:spPr bwMode="auto">
            <a:xfrm>
              <a:off x="15795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14"/>
            <p:cNvSpPr>
              <a:spLocks noChangeArrowheads="1"/>
            </p:cNvSpPr>
            <p:nvPr/>
          </p:nvSpPr>
          <p:spPr bwMode="auto">
            <a:xfrm>
              <a:off x="15795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15"/>
            <p:cNvSpPr>
              <a:spLocks noChangeArrowheads="1"/>
            </p:cNvSpPr>
            <p:nvPr/>
          </p:nvSpPr>
          <p:spPr bwMode="auto">
            <a:xfrm>
              <a:off x="15795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16"/>
            <p:cNvSpPr>
              <a:spLocks noChangeArrowheads="1"/>
            </p:cNvSpPr>
            <p:nvPr/>
          </p:nvSpPr>
          <p:spPr bwMode="auto">
            <a:xfrm>
              <a:off x="15795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17"/>
            <p:cNvSpPr>
              <a:spLocks noChangeArrowheads="1"/>
            </p:cNvSpPr>
            <p:nvPr/>
          </p:nvSpPr>
          <p:spPr bwMode="auto">
            <a:xfrm>
              <a:off x="15795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18"/>
            <p:cNvSpPr>
              <a:spLocks noChangeArrowheads="1"/>
            </p:cNvSpPr>
            <p:nvPr/>
          </p:nvSpPr>
          <p:spPr bwMode="auto">
            <a:xfrm>
              <a:off x="15795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19"/>
            <p:cNvSpPr>
              <a:spLocks noChangeArrowheads="1"/>
            </p:cNvSpPr>
            <p:nvPr/>
          </p:nvSpPr>
          <p:spPr bwMode="auto">
            <a:xfrm>
              <a:off x="15795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20"/>
            <p:cNvSpPr>
              <a:spLocks noChangeArrowheads="1"/>
            </p:cNvSpPr>
            <p:nvPr/>
          </p:nvSpPr>
          <p:spPr bwMode="auto">
            <a:xfrm>
              <a:off x="157956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21"/>
            <p:cNvSpPr>
              <a:spLocks noChangeArrowheads="1"/>
            </p:cNvSpPr>
            <p:nvPr/>
          </p:nvSpPr>
          <p:spPr bwMode="auto">
            <a:xfrm>
              <a:off x="18970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22"/>
            <p:cNvSpPr>
              <a:spLocks noChangeArrowheads="1"/>
            </p:cNvSpPr>
            <p:nvPr/>
          </p:nvSpPr>
          <p:spPr bwMode="auto">
            <a:xfrm>
              <a:off x="18970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23"/>
            <p:cNvSpPr>
              <a:spLocks noChangeArrowheads="1"/>
            </p:cNvSpPr>
            <p:nvPr/>
          </p:nvSpPr>
          <p:spPr bwMode="auto">
            <a:xfrm>
              <a:off x="18970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24"/>
            <p:cNvSpPr>
              <a:spLocks noChangeArrowheads="1"/>
            </p:cNvSpPr>
            <p:nvPr/>
          </p:nvSpPr>
          <p:spPr bwMode="auto">
            <a:xfrm>
              <a:off x="18970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25"/>
            <p:cNvSpPr>
              <a:spLocks noChangeArrowheads="1"/>
            </p:cNvSpPr>
            <p:nvPr/>
          </p:nvSpPr>
          <p:spPr bwMode="auto">
            <a:xfrm>
              <a:off x="18970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26"/>
            <p:cNvSpPr>
              <a:spLocks noChangeArrowheads="1"/>
            </p:cNvSpPr>
            <p:nvPr/>
          </p:nvSpPr>
          <p:spPr bwMode="auto">
            <a:xfrm>
              <a:off x="18970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427"/>
            <p:cNvSpPr>
              <a:spLocks noChangeArrowheads="1"/>
            </p:cNvSpPr>
            <p:nvPr/>
          </p:nvSpPr>
          <p:spPr bwMode="auto">
            <a:xfrm>
              <a:off x="18970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28"/>
            <p:cNvSpPr>
              <a:spLocks noChangeArrowheads="1"/>
            </p:cNvSpPr>
            <p:nvPr/>
          </p:nvSpPr>
          <p:spPr bwMode="auto">
            <a:xfrm>
              <a:off x="18970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429"/>
            <p:cNvSpPr>
              <a:spLocks noChangeArrowheads="1"/>
            </p:cNvSpPr>
            <p:nvPr/>
          </p:nvSpPr>
          <p:spPr bwMode="auto">
            <a:xfrm>
              <a:off x="220980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430"/>
            <p:cNvSpPr>
              <a:spLocks noChangeArrowheads="1"/>
            </p:cNvSpPr>
            <p:nvPr/>
          </p:nvSpPr>
          <p:spPr bwMode="auto">
            <a:xfrm>
              <a:off x="220980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31"/>
            <p:cNvSpPr>
              <a:spLocks noChangeArrowheads="1"/>
            </p:cNvSpPr>
            <p:nvPr/>
          </p:nvSpPr>
          <p:spPr bwMode="auto">
            <a:xfrm>
              <a:off x="220980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32"/>
            <p:cNvSpPr>
              <a:spLocks noChangeArrowheads="1"/>
            </p:cNvSpPr>
            <p:nvPr/>
          </p:nvSpPr>
          <p:spPr bwMode="auto">
            <a:xfrm>
              <a:off x="220980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33"/>
            <p:cNvSpPr>
              <a:spLocks noChangeArrowheads="1"/>
            </p:cNvSpPr>
            <p:nvPr/>
          </p:nvSpPr>
          <p:spPr bwMode="auto">
            <a:xfrm>
              <a:off x="220980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34"/>
            <p:cNvSpPr>
              <a:spLocks noChangeArrowheads="1"/>
            </p:cNvSpPr>
            <p:nvPr/>
          </p:nvSpPr>
          <p:spPr bwMode="auto">
            <a:xfrm>
              <a:off x="220980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35"/>
            <p:cNvSpPr>
              <a:spLocks noChangeArrowheads="1"/>
            </p:cNvSpPr>
            <p:nvPr/>
          </p:nvSpPr>
          <p:spPr bwMode="auto">
            <a:xfrm>
              <a:off x="2209800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36"/>
            <p:cNvSpPr>
              <a:spLocks noChangeArrowheads="1"/>
            </p:cNvSpPr>
            <p:nvPr/>
          </p:nvSpPr>
          <p:spPr bwMode="auto">
            <a:xfrm>
              <a:off x="220980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437"/>
            <p:cNvSpPr>
              <a:spLocks noChangeArrowheads="1"/>
            </p:cNvSpPr>
            <p:nvPr/>
          </p:nvSpPr>
          <p:spPr bwMode="auto">
            <a:xfrm>
              <a:off x="2209800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438"/>
            <p:cNvSpPr>
              <a:spLocks noChangeArrowheads="1"/>
            </p:cNvSpPr>
            <p:nvPr/>
          </p:nvSpPr>
          <p:spPr bwMode="auto">
            <a:xfrm>
              <a:off x="2209800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439"/>
            <p:cNvSpPr>
              <a:spLocks noChangeArrowheads="1"/>
            </p:cNvSpPr>
            <p:nvPr/>
          </p:nvSpPr>
          <p:spPr bwMode="auto">
            <a:xfrm>
              <a:off x="2209800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440"/>
            <p:cNvSpPr>
              <a:spLocks noChangeArrowheads="1"/>
            </p:cNvSpPr>
            <p:nvPr/>
          </p:nvSpPr>
          <p:spPr bwMode="auto">
            <a:xfrm>
              <a:off x="2209800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441"/>
            <p:cNvSpPr>
              <a:spLocks noChangeArrowheads="1"/>
            </p:cNvSpPr>
            <p:nvPr/>
          </p:nvSpPr>
          <p:spPr bwMode="auto">
            <a:xfrm>
              <a:off x="2209800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442"/>
            <p:cNvSpPr>
              <a:spLocks noChangeArrowheads="1"/>
            </p:cNvSpPr>
            <p:nvPr/>
          </p:nvSpPr>
          <p:spPr bwMode="auto">
            <a:xfrm>
              <a:off x="25273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443"/>
            <p:cNvSpPr>
              <a:spLocks noChangeArrowheads="1"/>
            </p:cNvSpPr>
            <p:nvPr/>
          </p:nvSpPr>
          <p:spPr bwMode="auto">
            <a:xfrm>
              <a:off x="25273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444"/>
            <p:cNvSpPr>
              <a:spLocks noChangeArrowheads="1"/>
            </p:cNvSpPr>
            <p:nvPr/>
          </p:nvSpPr>
          <p:spPr bwMode="auto">
            <a:xfrm>
              <a:off x="25273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445"/>
            <p:cNvSpPr>
              <a:spLocks noChangeArrowheads="1"/>
            </p:cNvSpPr>
            <p:nvPr/>
          </p:nvSpPr>
          <p:spPr bwMode="auto">
            <a:xfrm>
              <a:off x="25273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446"/>
            <p:cNvSpPr>
              <a:spLocks noChangeArrowheads="1"/>
            </p:cNvSpPr>
            <p:nvPr/>
          </p:nvSpPr>
          <p:spPr bwMode="auto">
            <a:xfrm>
              <a:off x="25273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447"/>
            <p:cNvSpPr>
              <a:spLocks noChangeArrowheads="1"/>
            </p:cNvSpPr>
            <p:nvPr/>
          </p:nvSpPr>
          <p:spPr bwMode="auto">
            <a:xfrm>
              <a:off x="25273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448"/>
            <p:cNvSpPr>
              <a:spLocks noChangeArrowheads="1"/>
            </p:cNvSpPr>
            <p:nvPr/>
          </p:nvSpPr>
          <p:spPr bwMode="auto">
            <a:xfrm>
              <a:off x="25273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449"/>
            <p:cNvSpPr>
              <a:spLocks noChangeArrowheads="1"/>
            </p:cNvSpPr>
            <p:nvPr/>
          </p:nvSpPr>
          <p:spPr bwMode="auto">
            <a:xfrm>
              <a:off x="2527300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450"/>
            <p:cNvSpPr>
              <a:spLocks noChangeArrowheads="1"/>
            </p:cNvSpPr>
            <p:nvPr/>
          </p:nvSpPr>
          <p:spPr bwMode="auto">
            <a:xfrm>
              <a:off x="252730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451"/>
            <p:cNvSpPr>
              <a:spLocks noChangeArrowheads="1"/>
            </p:cNvSpPr>
            <p:nvPr/>
          </p:nvSpPr>
          <p:spPr bwMode="auto">
            <a:xfrm>
              <a:off x="252730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452"/>
            <p:cNvSpPr>
              <a:spLocks noChangeArrowheads="1"/>
            </p:cNvSpPr>
            <p:nvPr/>
          </p:nvSpPr>
          <p:spPr bwMode="auto">
            <a:xfrm>
              <a:off x="28416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453"/>
            <p:cNvSpPr>
              <a:spLocks noChangeArrowheads="1"/>
            </p:cNvSpPr>
            <p:nvPr/>
          </p:nvSpPr>
          <p:spPr bwMode="auto">
            <a:xfrm>
              <a:off x="28416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454"/>
            <p:cNvSpPr>
              <a:spLocks noChangeArrowheads="1"/>
            </p:cNvSpPr>
            <p:nvPr/>
          </p:nvSpPr>
          <p:spPr bwMode="auto">
            <a:xfrm>
              <a:off x="28416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455"/>
            <p:cNvSpPr>
              <a:spLocks noChangeArrowheads="1"/>
            </p:cNvSpPr>
            <p:nvPr/>
          </p:nvSpPr>
          <p:spPr bwMode="auto">
            <a:xfrm>
              <a:off x="28416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456"/>
            <p:cNvSpPr>
              <a:spLocks noChangeArrowheads="1"/>
            </p:cNvSpPr>
            <p:nvPr/>
          </p:nvSpPr>
          <p:spPr bwMode="auto">
            <a:xfrm>
              <a:off x="28416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457"/>
            <p:cNvSpPr>
              <a:spLocks noChangeArrowheads="1"/>
            </p:cNvSpPr>
            <p:nvPr/>
          </p:nvSpPr>
          <p:spPr bwMode="auto">
            <a:xfrm>
              <a:off x="28416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458"/>
            <p:cNvSpPr>
              <a:spLocks noChangeArrowheads="1"/>
            </p:cNvSpPr>
            <p:nvPr/>
          </p:nvSpPr>
          <p:spPr bwMode="auto">
            <a:xfrm>
              <a:off x="28416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459"/>
            <p:cNvSpPr>
              <a:spLocks noChangeArrowheads="1"/>
            </p:cNvSpPr>
            <p:nvPr/>
          </p:nvSpPr>
          <p:spPr bwMode="auto">
            <a:xfrm>
              <a:off x="28416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460"/>
            <p:cNvSpPr>
              <a:spLocks noChangeArrowheads="1"/>
            </p:cNvSpPr>
            <p:nvPr/>
          </p:nvSpPr>
          <p:spPr bwMode="auto">
            <a:xfrm>
              <a:off x="28416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461"/>
            <p:cNvSpPr>
              <a:spLocks noChangeArrowheads="1"/>
            </p:cNvSpPr>
            <p:nvPr/>
          </p:nvSpPr>
          <p:spPr bwMode="auto">
            <a:xfrm>
              <a:off x="28416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462"/>
            <p:cNvSpPr>
              <a:spLocks noChangeArrowheads="1"/>
            </p:cNvSpPr>
            <p:nvPr/>
          </p:nvSpPr>
          <p:spPr bwMode="auto">
            <a:xfrm>
              <a:off x="31591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463"/>
            <p:cNvSpPr>
              <a:spLocks noChangeArrowheads="1"/>
            </p:cNvSpPr>
            <p:nvPr/>
          </p:nvSpPr>
          <p:spPr bwMode="auto">
            <a:xfrm>
              <a:off x="31591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464"/>
            <p:cNvSpPr>
              <a:spLocks noChangeArrowheads="1"/>
            </p:cNvSpPr>
            <p:nvPr/>
          </p:nvSpPr>
          <p:spPr bwMode="auto">
            <a:xfrm>
              <a:off x="31591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465"/>
            <p:cNvSpPr>
              <a:spLocks noChangeArrowheads="1"/>
            </p:cNvSpPr>
            <p:nvPr/>
          </p:nvSpPr>
          <p:spPr bwMode="auto">
            <a:xfrm>
              <a:off x="31591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466"/>
            <p:cNvSpPr>
              <a:spLocks noChangeArrowheads="1"/>
            </p:cNvSpPr>
            <p:nvPr/>
          </p:nvSpPr>
          <p:spPr bwMode="auto">
            <a:xfrm>
              <a:off x="31591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467"/>
            <p:cNvSpPr>
              <a:spLocks noChangeArrowheads="1"/>
            </p:cNvSpPr>
            <p:nvPr/>
          </p:nvSpPr>
          <p:spPr bwMode="auto">
            <a:xfrm>
              <a:off x="31591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468"/>
            <p:cNvSpPr>
              <a:spLocks noChangeArrowheads="1"/>
            </p:cNvSpPr>
            <p:nvPr/>
          </p:nvSpPr>
          <p:spPr bwMode="auto">
            <a:xfrm>
              <a:off x="31591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469"/>
            <p:cNvSpPr>
              <a:spLocks noChangeArrowheads="1"/>
            </p:cNvSpPr>
            <p:nvPr/>
          </p:nvSpPr>
          <p:spPr bwMode="auto">
            <a:xfrm>
              <a:off x="31591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470"/>
            <p:cNvSpPr>
              <a:spLocks noChangeArrowheads="1"/>
            </p:cNvSpPr>
            <p:nvPr/>
          </p:nvSpPr>
          <p:spPr bwMode="auto">
            <a:xfrm>
              <a:off x="31591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471"/>
            <p:cNvSpPr>
              <a:spLocks noChangeArrowheads="1"/>
            </p:cNvSpPr>
            <p:nvPr/>
          </p:nvSpPr>
          <p:spPr bwMode="auto">
            <a:xfrm>
              <a:off x="31591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472"/>
            <p:cNvSpPr>
              <a:spLocks noChangeArrowheads="1"/>
            </p:cNvSpPr>
            <p:nvPr/>
          </p:nvSpPr>
          <p:spPr bwMode="auto">
            <a:xfrm>
              <a:off x="31591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473"/>
            <p:cNvSpPr>
              <a:spLocks noChangeArrowheads="1"/>
            </p:cNvSpPr>
            <p:nvPr/>
          </p:nvSpPr>
          <p:spPr bwMode="auto">
            <a:xfrm>
              <a:off x="34734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474"/>
            <p:cNvSpPr>
              <a:spLocks noChangeArrowheads="1"/>
            </p:cNvSpPr>
            <p:nvPr/>
          </p:nvSpPr>
          <p:spPr bwMode="auto">
            <a:xfrm>
              <a:off x="34734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475"/>
            <p:cNvSpPr>
              <a:spLocks noChangeArrowheads="1"/>
            </p:cNvSpPr>
            <p:nvPr/>
          </p:nvSpPr>
          <p:spPr bwMode="auto">
            <a:xfrm>
              <a:off x="34734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476"/>
            <p:cNvSpPr>
              <a:spLocks noChangeArrowheads="1"/>
            </p:cNvSpPr>
            <p:nvPr/>
          </p:nvSpPr>
          <p:spPr bwMode="auto">
            <a:xfrm>
              <a:off x="34734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477"/>
            <p:cNvSpPr>
              <a:spLocks noChangeArrowheads="1"/>
            </p:cNvSpPr>
            <p:nvPr/>
          </p:nvSpPr>
          <p:spPr bwMode="auto">
            <a:xfrm>
              <a:off x="34734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478"/>
            <p:cNvSpPr>
              <a:spLocks noChangeArrowheads="1"/>
            </p:cNvSpPr>
            <p:nvPr/>
          </p:nvSpPr>
          <p:spPr bwMode="auto">
            <a:xfrm>
              <a:off x="34734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479"/>
            <p:cNvSpPr>
              <a:spLocks noChangeArrowheads="1"/>
            </p:cNvSpPr>
            <p:nvPr/>
          </p:nvSpPr>
          <p:spPr bwMode="auto">
            <a:xfrm>
              <a:off x="34734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480"/>
            <p:cNvSpPr>
              <a:spLocks noChangeArrowheads="1"/>
            </p:cNvSpPr>
            <p:nvPr/>
          </p:nvSpPr>
          <p:spPr bwMode="auto">
            <a:xfrm>
              <a:off x="34734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481"/>
            <p:cNvSpPr>
              <a:spLocks noChangeArrowheads="1"/>
            </p:cNvSpPr>
            <p:nvPr/>
          </p:nvSpPr>
          <p:spPr bwMode="auto">
            <a:xfrm>
              <a:off x="34734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482"/>
            <p:cNvSpPr>
              <a:spLocks noChangeArrowheads="1"/>
            </p:cNvSpPr>
            <p:nvPr/>
          </p:nvSpPr>
          <p:spPr bwMode="auto">
            <a:xfrm>
              <a:off x="34734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483"/>
            <p:cNvSpPr>
              <a:spLocks noChangeArrowheads="1"/>
            </p:cNvSpPr>
            <p:nvPr/>
          </p:nvSpPr>
          <p:spPr bwMode="auto">
            <a:xfrm>
              <a:off x="347345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484"/>
            <p:cNvSpPr>
              <a:spLocks noChangeArrowheads="1"/>
            </p:cNvSpPr>
            <p:nvPr/>
          </p:nvSpPr>
          <p:spPr bwMode="auto">
            <a:xfrm>
              <a:off x="347345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485"/>
            <p:cNvSpPr>
              <a:spLocks noChangeArrowheads="1"/>
            </p:cNvSpPr>
            <p:nvPr/>
          </p:nvSpPr>
          <p:spPr bwMode="auto">
            <a:xfrm>
              <a:off x="3473450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486"/>
            <p:cNvSpPr>
              <a:spLocks noChangeArrowheads="1"/>
            </p:cNvSpPr>
            <p:nvPr/>
          </p:nvSpPr>
          <p:spPr bwMode="auto">
            <a:xfrm>
              <a:off x="378936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487"/>
            <p:cNvSpPr>
              <a:spLocks noChangeArrowheads="1"/>
            </p:cNvSpPr>
            <p:nvPr/>
          </p:nvSpPr>
          <p:spPr bwMode="auto">
            <a:xfrm>
              <a:off x="378936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488"/>
            <p:cNvSpPr>
              <a:spLocks noChangeArrowheads="1"/>
            </p:cNvSpPr>
            <p:nvPr/>
          </p:nvSpPr>
          <p:spPr bwMode="auto">
            <a:xfrm>
              <a:off x="378936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489"/>
            <p:cNvSpPr>
              <a:spLocks noChangeArrowheads="1"/>
            </p:cNvSpPr>
            <p:nvPr/>
          </p:nvSpPr>
          <p:spPr bwMode="auto">
            <a:xfrm>
              <a:off x="378936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490"/>
            <p:cNvSpPr>
              <a:spLocks noChangeArrowheads="1"/>
            </p:cNvSpPr>
            <p:nvPr/>
          </p:nvSpPr>
          <p:spPr bwMode="auto">
            <a:xfrm>
              <a:off x="378936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491"/>
            <p:cNvSpPr>
              <a:spLocks noChangeArrowheads="1"/>
            </p:cNvSpPr>
            <p:nvPr/>
          </p:nvSpPr>
          <p:spPr bwMode="auto">
            <a:xfrm>
              <a:off x="378936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492"/>
            <p:cNvSpPr>
              <a:spLocks noChangeArrowheads="1"/>
            </p:cNvSpPr>
            <p:nvPr/>
          </p:nvSpPr>
          <p:spPr bwMode="auto">
            <a:xfrm>
              <a:off x="378936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493"/>
            <p:cNvSpPr>
              <a:spLocks noChangeArrowheads="1"/>
            </p:cNvSpPr>
            <p:nvPr/>
          </p:nvSpPr>
          <p:spPr bwMode="auto">
            <a:xfrm>
              <a:off x="378936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494"/>
            <p:cNvSpPr>
              <a:spLocks noChangeArrowheads="1"/>
            </p:cNvSpPr>
            <p:nvPr/>
          </p:nvSpPr>
          <p:spPr bwMode="auto">
            <a:xfrm>
              <a:off x="41068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495"/>
            <p:cNvSpPr>
              <a:spLocks noChangeArrowheads="1"/>
            </p:cNvSpPr>
            <p:nvPr/>
          </p:nvSpPr>
          <p:spPr bwMode="auto">
            <a:xfrm>
              <a:off x="41068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496"/>
            <p:cNvSpPr>
              <a:spLocks noChangeArrowheads="1"/>
            </p:cNvSpPr>
            <p:nvPr/>
          </p:nvSpPr>
          <p:spPr bwMode="auto">
            <a:xfrm>
              <a:off x="41068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497"/>
            <p:cNvSpPr>
              <a:spLocks noChangeArrowheads="1"/>
            </p:cNvSpPr>
            <p:nvPr/>
          </p:nvSpPr>
          <p:spPr bwMode="auto">
            <a:xfrm>
              <a:off x="41068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498"/>
            <p:cNvSpPr>
              <a:spLocks noChangeArrowheads="1"/>
            </p:cNvSpPr>
            <p:nvPr/>
          </p:nvSpPr>
          <p:spPr bwMode="auto">
            <a:xfrm>
              <a:off x="41068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499"/>
            <p:cNvSpPr>
              <a:spLocks noChangeArrowheads="1"/>
            </p:cNvSpPr>
            <p:nvPr/>
          </p:nvSpPr>
          <p:spPr bwMode="auto">
            <a:xfrm>
              <a:off x="41068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500"/>
            <p:cNvSpPr>
              <a:spLocks noChangeArrowheads="1"/>
            </p:cNvSpPr>
            <p:nvPr/>
          </p:nvSpPr>
          <p:spPr bwMode="auto">
            <a:xfrm>
              <a:off x="41068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501"/>
            <p:cNvSpPr>
              <a:spLocks noChangeArrowheads="1"/>
            </p:cNvSpPr>
            <p:nvPr/>
          </p:nvSpPr>
          <p:spPr bwMode="auto">
            <a:xfrm>
              <a:off x="41068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502"/>
            <p:cNvSpPr>
              <a:spLocks noChangeArrowheads="1"/>
            </p:cNvSpPr>
            <p:nvPr/>
          </p:nvSpPr>
          <p:spPr bwMode="auto">
            <a:xfrm>
              <a:off x="410686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503"/>
            <p:cNvSpPr>
              <a:spLocks noChangeArrowheads="1"/>
            </p:cNvSpPr>
            <p:nvPr/>
          </p:nvSpPr>
          <p:spPr bwMode="auto">
            <a:xfrm>
              <a:off x="410686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504"/>
            <p:cNvSpPr>
              <a:spLocks noChangeArrowheads="1"/>
            </p:cNvSpPr>
            <p:nvPr/>
          </p:nvSpPr>
          <p:spPr bwMode="auto">
            <a:xfrm>
              <a:off x="44211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505"/>
            <p:cNvSpPr>
              <a:spLocks noChangeArrowheads="1"/>
            </p:cNvSpPr>
            <p:nvPr/>
          </p:nvSpPr>
          <p:spPr bwMode="auto">
            <a:xfrm>
              <a:off x="44211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506"/>
            <p:cNvSpPr>
              <a:spLocks noChangeArrowheads="1"/>
            </p:cNvSpPr>
            <p:nvPr/>
          </p:nvSpPr>
          <p:spPr bwMode="auto">
            <a:xfrm>
              <a:off x="44211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507"/>
            <p:cNvSpPr>
              <a:spLocks noChangeArrowheads="1"/>
            </p:cNvSpPr>
            <p:nvPr/>
          </p:nvSpPr>
          <p:spPr bwMode="auto">
            <a:xfrm>
              <a:off x="44211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508"/>
            <p:cNvSpPr>
              <a:spLocks noChangeArrowheads="1"/>
            </p:cNvSpPr>
            <p:nvPr/>
          </p:nvSpPr>
          <p:spPr bwMode="auto">
            <a:xfrm>
              <a:off x="44211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509"/>
            <p:cNvSpPr>
              <a:spLocks noChangeArrowheads="1"/>
            </p:cNvSpPr>
            <p:nvPr/>
          </p:nvSpPr>
          <p:spPr bwMode="auto">
            <a:xfrm>
              <a:off x="44211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510"/>
            <p:cNvSpPr>
              <a:spLocks noChangeArrowheads="1"/>
            </p:cNvSpPr>
            <p:nvPr/>
          </p:nvSpPr>
          <p:spPr bwMode="auto">
            <a:xfrm>
              <a:off x="44211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511"/>
            <p:cNvSpPr>
              <a:spLocks noChangeArrowheads="1"/>
            </p:cNvSpPr>
            <p:nvPr/>
          </p:nvSpPr>
          <p:spPr bwMode="auto">
            <a:xfrm>
              <a:off x="44211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512"/>
            <p:cNvSpPr>
              <a:spLocks noChangeArrowheads="1"/>
            </p:cNvSpPr>
            <p:nvPr/>
          </p:nvSpPr>
          <p:spPr bwMode="auto">
            <a:xfrm>
              <a:off x="44211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513"/>
            <p:cNvSpPr>
              <a:spLocks noChangeArrowheads="1"/>
            </p:cNvSpPr>
            <p:nvPr/>
          </p:nvSpPr>
          <p:spPr bwMode="auto">
            <a:xfrm>
              <a:off x="47386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514"/>
            <p:cNvSpPr>
              <a:spLocks noChangeArrowheads="1"/>
            </p:cNvSpPr>
            <p:nvPr/>
          </p:nvSpPr>
          <p:spPr bwMode="auto">
            <a:xfrm>
              <a:off x="47386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515"/>
            <p:cNvSpPr>
              <a:spLocks noChangeArrowheads="1"/>
            </p:cNvSpPr>
            <p:nvPr/>
          </p:nvSpPr>
          <p:spPr bwMode="auto">
            <a:xfrm>
              <a:off x="47386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516"/>
            <p:cNvSpPr>
              <a:spLocks noChangeArrowheads="1"/>
            </p:cNvSpPr>
            <p:nvPr/>
          </p:nvSpPr>
          <p:spPr bwMode="auto">
            <a:xfrm>
              <a:off x="47386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517"/>
            <p:cNvSpPr>
              <a:spLocks noChangeArrowheads="1"/>
            </p:cNvSpPr>
            <p:nvPr/>
          </p:nvSpPr>
          <p:spPr bwMode="auto">
            <a:xfrm>
              <a:off x="47386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518"/>
            <p:cNvSpPr>
              <a:spLocks noChangeArrowheads="1"/>
            </p:cNvSpPr>
            <p:nvPr/>
          </p:nvSpPr>
          <p:spPr bwMode="auto">
            <a:xfrm>
              <a:off x="47386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519"/>
            <p:cNvSpPr>
              <a:spLocks noChangeArrowheads="1"/>
            </p:cNvSpPr>
            <p:nvPr/>
          </p:nvSpPr>
          <p:spPr bwMode="auto">
            <a:xfrm>
              <a:off x="47386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520"/>
            <p:cNvSpPr>
              <a:spLocks noChangeArrowheads="1"/>
            </p:cNvSpPr>
            <p:nvPr/>
          </p:nvSpPr>
          <p:spPr bwMode="auto">
            <a:xfrm>
              <a:off x="47386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521"/>
            <p:cNvSpPr>
              <a:spLocks noChangeArrowheads="1"/>
            </p:cNvSpPr>
            <p:nvPr/>
          </p:nvSpPr>
          <p:spPr bwMode="auto">
            <a:xfrm>
              <a:off x="47386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522"/>
            <p:cNvSpPr>
              <a:spLocks noChangeArrowheads="1"/>
            </p:cNvSpPr>
            <p:nvPr/>
          </p:nvSpPr>
          <p:spPr bwMode="auto">
            <a:xfrm>
              <a:off x="473868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523"/>
            <p:cNvSpPr>
              <a:spLocks noChangeArrowheads="1"/>
            </p:cNvSpPr>
            <p:nvPr/>
          </p:nvSpPr>
          <p:spPr bwMode="auto">
            <a:xfrm>
              <a:off x="473868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524"/>
            <p:cNvSpPr>
              <a:spLocks noChangeArrowheads="1"/>
            </p:cNvSpPr>
            <p:nvPr/>
          </p:nvSpPr>
          <p:spPr bwMode="auto">
            <a:xfrm>
              <a:off x="4738688" y="287178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525"/>
            <p:cNvSpPr>
              <a:spLocks noChangeArrowheads="1"/>
            </p:cNvSpPr>
            <p:nvPr/>
          </p:nvSpPr>
          <p:spPr bwMode="auto">
            <a:xfrm>
              <a:off x="50530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526"/>
            <p:cNvSpPr>
              <a:spLocks noChangeArrowheads="1"/>
            </p:cNvSpPr>
            <p:nvPr/>
          </p:nvSpPr>
          <p:spPr bwMode="auto">
            <a:xfrm>
              <a:off x="50530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527"/>
            <p:cNvSpPr>
              <a:spLocks noChangeArrowheads="1"/>
            </p:cNvSpPr>
            <p:nvPr/>
          </p:nvSpPr>
          <p:spPr bwMode="auto">
            <a:xfrm>
              <a:off x="50530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528"/>
            <p:cNvSpPr>
              <a:spLocks noChangeArrowheads="1"/>
            </p:cNvSpPr>
            <p:nvPr/>
          </p:nvSpPr>
          <p:spPr bwMode="auto">
            <a:xfrm>
              <a:off x="50530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529"/>
            <p:cNvSpPr>
              <a:spLocks noChangeArrowheads="1"/>
            </p:cNvSpPr>
            <p:nvPr/>
          </p:nvSpPr>
          <p:spPr bwMode="auto">
            <a:xfrm>
              <a:off x="50530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530"/>
            <p:cNvSpPr>
              <a:spLocks noChangeArrowheads="1"/>
            </p:cNvSpPr>
            <p:nvPr/>
          </p:nvSpPr>
          <p:spPr bwMode="auto">
            <a:xfrm>
              <a:off x="50530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531"/>
            <p:cNvSpPr>
              <a:spLocks noChangeArrowheads="1"/>
            </p:cNvSpPr>
            <p:nvPr/>
          </p:nvSpPr>
          <p:spPr bwMode="auto">
            <a:xfrm>
              <a:off x="50530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532"/>
            <p:cNvSpPr>
              <a:spLocks noChangeArrowheads="1"/>
            </p:cNvSpPr>
            <p:nvPr/>
          </p:nvSpPr>
          <p:spPr bwMode="auto">
            <a:xfrm>
              <a:off x="50530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533"/>
            <p:cNvSpPr>
              <a:spLocks noChangeArrowheads="1"/>
            </p:cNvSpPr>
            <p:nvPr/>
          </p:nvSpPr>
          <p:spPr bwMode="auto">
            <a:xfrm>
              <a:off x="50530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Rectangle 535"/>
            <p:cNvSpPr>
              <a:spLocks noChangeArrowheads="1"/>
            </p:cNvSpPr>
            <p:nvPr/>
          </p:nvSpPr>
          <p:spPr bwMode="auto">
            <a:xfrm>
              <a:off x="536892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Rectangle 536"/>
            <p:cNvSpPr>
              <a:spLocks noChangeArrowheads="1"/>
            </p:cNvSpPr>
            <p:nvPr/>
          </p:nvSpPr>
          <p:spPr bwMode="auto">
            <a:xfrm>
              <a:off x="536892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537"/>
            <p:cNvSpPr>
              <a:spLocks noChangeArrowheads="1"/>
            </p:cNvSpPr>
            <p:nvPr/>
          </p:nvSpPr>
          <p:spPr bwMode="auto">
            <a:xfrm>
              <a:off x="536892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538"/>
            <p:cNvSpPr>
              <a:spLocks noChangeArrowheads="1"/>
            </p:cNvSpPr>
            <p:nvPr/>
          </p:nvSpPr>
          <p:spPr bwMode="auto">
            <a:xfrm>
              <a:off x="536892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539"/>
            <p:cNvSpPr>
              <a:spLocks noChangeArrowheads="1"/>
            </p:cNvSpPr>
            <p:nvPr/>
          </p:nvSpPr>
          <p:spPr bwMode="auto">
            <a:xfrm>
              <a:off x="536892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540"/>
            <p:cNvSpPr>
              <a:spLocks noChangeArrowheads="1"/>
            </p:cNvSpPr>
            <p:nvPr/>
          </p:nvSpPr>
          <p:spPr bwMode="auto">
            <a:xfrm>
              <a:off x="536892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541"/>
            <p:cNvSpPr>
              <a:spLocks noChangeArrowheads="1"/>
            </p:cNvSpPr>
            <p:nvPr/>
          </p:nvSpPr>
          <p:spPr bwMode="auto">
            <a:xfrm>
              <a:off x="536892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542"/>
            <p:cNvSpPr>
              <a:spLocks noChangeArrowheads="1"/>
            </p:cNvSpPr>
            <p:nvPr/>
          </p:nvSpPr>
          <p:spPr bwMode="auto">
            <a:xfrm>
              <a:off x="5368925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543"/>
            <p:cNvSpPr>
              <a:spLocks noChangeArrowheads="1"/>
            </p:cNvSpPr>
            <p:nvPr/>
          </p:nvSpPr>
          <p:spPr bwMode="auto">
            <a:xfrm>
              <a:off x="5368925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544"/>
            <p:cNvSpPr>
              <a:spLocks noChangeArrowheads="1"/>
            </p:cNvSpPr>
            <p:nvPr/>
          </p:nvSpPr>
          <p:spPr bwMode="auto">
            <a:xfrm>
              <a:off x="5368925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545"/>
            <p:cNvSpPr>
              <a:spLocks noChangeArrowheads="1"/>
            </p:cNvSpPr>
            <p:nvPr/>
          </p:nvSpPr>
          <p:spPr bwMode="auto">
            <a:xfrm>
              <a:off x="5686425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546"/>
            <p:cNvSpPr>
              <a:spLocks noChangeArrowheads="1"/>
            </p:cNvSpPr>
            <p:nvPr/>
          </p:nvSpPr>
          <p:spPr bwMode="auto">
            <a:xfrm>
              <a:off x="5686425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547"/>
            <p:cNvSpPr>
              <a:spLocks noChangeArrowheads="1"/>
            </p:cNvSpPr>
            <p:nvPr/>
          </p:nvSpPr>
          <p:spPr bwMode="auto">
            <a:xfrm>
              <a:off x="5686425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548"/>
            <p:cNvSpPr>
              <a:spLocks noChangeArrowheads="1"/>
            </p:cNvSpPr>
            <p:nvPr/>
          </p:nvSpPr>
          <p:spPr bwMode="auto">
            <a:xfrm>
              <a:off x="5686425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549"/>
            <p:cNvSpPr>
              <a:spLocks noChangeArrowheads="1"/>
            </p:cNvSpPr>
            <p:nvPr/>
          </p:nvSpPr>
          <p:spPr bwMode="auto">
            <a:xfrm>
              <a:off x="5686425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550"/>
            <p:cNvSpPr>
              <a:spLocks noChangeArrowheads="1"/>
            </p:cNvSpPr>
            <p:nvPr/>
          </p:nvSpPr>
          <p:spPr bwMode="auto">
            <a:xfrm>
              <a:off x="5686425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551"/>
            <p:cNvSpPr>
              <a:spLocks noChangeArrowheads="1"/>
            </p:cNvSpPr>
            <p:nvPr/>
          </p:nvSpPr>
          <p:spPr bwMode="auto">
            <a:xfrm>
              <a:off x="5686425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552"/>
            <p:cNvSpPr>
              <a:spLocks noChangeArrowheads="1"/>
            </p:cNvSpPr>
            <p:nvPr/>
          </p:nvSpPr>
          <p:spPr bwMode="auto">
            <a:xfrm>
              <a:off x="5686425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553"/>
            <p:cNvSpPr>
              <a:spLocks noChangeArrowheads="1"/>
            </p:cNvSpPr>
            <p:nvPr/>
          </p:nvSpPr>
          <p:spPr bwMode="auto">
            <a:xfrm>
              <a:off x="5686425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554"/>
            <p:cNvSpPr>
              <a:spLocks noChangeArrowheads="1"/>
            </p:cNvSpPr>
            <p:nvPr/>
          </p:nvSpPr>
          <p:spPr bwMode="auto">
            <a:xfrm>
              <a:off x="5686425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556"/>
            <p:cNvSpPr>
              <a:spLocks noChangeArrowheads="1"/>
            </p:cNvSpPr>
            <p:nvPr/>
          </p:nvSpPr>
          <p:spPr bwMode="auto">
            <a:xfrm>
              <a:off x="5686425" y="26130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558"/>
            <p:cNvSpPr>
              <a:spLocks noChangeArrowheads="1"/>
            </p:cNvSpPr>
            <p:nvPr/>
          </p:nvSpPr>
          <p:spPr bwMode="auto">
            <a:xfrm>
              <a:off x="60007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559"/>
            <p:cNvSpPr>
              <a:spLocks noChangeArrowheads="1"/>
            </p:cNvSpPr>
            <p:nvPr/>
          </p:nvSpPr>
          <p:spPr bwMode="auto">
            <a:xfrm>
              <a:off x="60007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560"/>
            <p:cNvSpPr>
              <a:spLocks noChangeArrowheads="1"/>
            </p:cNvSpPr>
            <p:nvPr/>
          </p:nvSpPr>
          <p:spPr bwMode="auto">
            <a:xfrm>
              <a:off x="60007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561"/>
            <p:cNvSpPr>
              <a:spLocks noChangeArrowheads="1"/>
            </p:cNvSpPr>
            <p:nvPr/>
          </p:nvSpPr>
          <p:spPr bwMode="auto">
            <a:xfrm>
              <a:off x="60007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562"/>
            <p:cNvSpPr>
              <a:spLocks noChangeArrowheads="1"/>
            </p:cNvSpPr>
            <p:nvPr/>
          </p:nvSpPr>
          <p:spPr bwMode="auto">
            <a:xfrm>
              <a:off x="60007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563"/>
            <p:cNvSpPr>
              <a:spLocks noChangeArrowheads="1"/>
            </p:cNvSpPr>
            <p:nvPr/>
          </p:nvSpPr>
          <p:spPr bwMode="auto">
            <a:xfrm>
              <a:off x="60007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564"/>
            <p:cNvSpPr>
              <a:spLocks noChangeArrowheads="1"/>
            </p:cNvSpPr>
            <p:nvPr/>
          </p:nvSpPr>
          <p:spPr bwMode="auto">
            <a:xfrm>
              <a:off x="60007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565"/>
            <p:cNvSpPr>
              <a:spLocks noChangeArrowheads="1"/>
            </p:cNvSpPr>
            <p:nvPr/>
          </p:nvSpPr>
          <p:spPr bwMode="auto">
            <a:xfrm>
              <a:off x="60007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566"/>
            <p:cNvSpPr>
              <a:spLocks noChangeArrowheads="1"/>
            </p:cNvSpPr>
            <p:nvPr/>
          </p:nvSpPr>
          <p:spPr bwMode="auto">
            <a:xfrm>
              <a:off x="60007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567"/>
            <p:cNvSpPr>
              <a:spLocks noChangeArrowheads="1"/>
            </p:cNvSpPr>
            <p:nvPr/>
          </p:nvSpPr>
          <p:spPr bwMode="auto">
            <a:xfrm>
              <a:off x="63182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568"/>
            <p:cNvSpPr>
              <a:spLocks noChangeArrowheads="1"/>
            </p:cNvSpPr>
            <p:nvPr/>
          </p:nvSpPr>
          <p:spPr bwMode="auto">
            <a:xfrm>
              <a:off x="63182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569"/>
            <p:cNvSpPr>
              <a:spLocks noChangeArrowheads="1"/>
            </p:cNvSpPr>
            <p:nvPr/>
          </p:nvSpPr>
          <p:spPr bwMode="auto">
            <a:xfrm>
              <a:off x="63182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570"/>
            <p:cNvSpPr>
              <a:spLocks noChangeArrowheads="1"/>
            </p:cNvSpPr>
            <p:nvPr/>
          </p:nvSpPr>
          <p:spPr bwMode="auto">
            <a:xfrm>
              <a:off x="63182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571"/>
            <p:cNvSpPr>
              <a:spLocks noChangeArrowheads="1"/>
            </p:cNvSpPr>
            <p:nvPr/>
          </p:nvSpPr>
          <p:spPr bwMode="auto">
            <a:xfrm>
              <a:off x="63182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572"/>
            <p:cNvSpPr>
              <a:spLocks noChangeArrowheads="1"/>
            </p:cNvSpPr>
            <p:nvPr/>
          </p:nvSpPr>
          <p:spPr bwMode="auto">
            <a:xfrm>
              <a:off x="63182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573"/>
            <p:cNvSpPr>
              <a:spLocks noChangeArrowheads="1"/>
            </p:cNvSpPr>
            <p:nvPr/>
          </p:nvSpPr>
          <p:spPr bwMode="auto">
            <a:xfrm>
              <a:off x="63182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574"/>
            <p:cNvSpPr>
              <a:spLocks noChangeArrowheads="1"/>
            </p:cNvSpPr>
            <p:nvPr/>
          </p:nvSpPr>
          <p:spPr bwMode="auto">
            <a:xfrm>
              <a:off x="63182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575"/>
            <p:cNvSpPr>
              <a:spLocks noChangeArrowheads="1"/>
            </p:cNvSpPr>
            <p:nvPr/>
          </p:nvSpPr>
          <p:spPr bwMode="auto">
            <a:xfrm>
              <a:off x="63182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576"/>
            <p:cNvSpPr>
              <a:spLocks noChangeArrowheads="1"/>
            </p:cNvSpPr>
            <p:nvPr/>
          </p:nvSpPr>
          <p:spPr bwMode="auto">
            <a:xfrm>
              <a:off x="663098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577"/>
            <p:cNvSpPr>
              <a:spLocks noChangeArrowheads="1"/>
            </p:cNvSpPr>
            <p:nvPr/>
          </p:nvSpPr>
          <p:spPr bwMode="auto">
            <a:xfrm>
              <a:off x="663098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578"/>
            <p:cNvSpPr>
              <a:spLocks noChangeArrowheads="1"/>
            </p:cNvSpPr>
            <p:nvPr/>
          </p:nvSpPr>
          <p:spPr bwMode="auto">
            <a:xfrm>
              <a:off x="663098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579"/>
            <p:cNvSpPr>
              <a:spLocks noChangeArrowheads="1"/>
            </p:cNvSpPr>
            <p:nvPr/>
          </p:nvSpPr>
          <p:spPr bwMode="auto">
            <a:xfrm>
              <a:off x="663098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580"/>
            <p:cNvSpPr>
              <a:spLocks noChangeArrowheads="1"/>
            </p:cNvSpPr>
            <p:nvPr/>
          </p:nvSpPr>
          <p:spPr bwMode="auto">
            <a:xfrm>
              <a:off x="663098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581"/>
            <p:cNvSpPr>
              <a:spLocks noChangeArrowheads="1"/>
            </p:cNvSpPr>
            <p:nvPr/>
          </p:nvSpPr>
          <p:spPr bwMode="auto">
            <a:xfrm>
              <a:off x="663098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582"/>
            <p:cNvSpPr>
              <a:spLocks noChangeArrowheads="1"/>
            </p:cNvSpPr>
            <p:nvPr/>
          </p:nvSpPr>
          <p:spPr bwMode="auto">
            <a:xfrm>
              <a:off x="663098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583"/>
            <p:cNvSpPr>
              <a:spLocks noChangeArrowheads="1"/>
            </p:cNvSpPr>
            <p:nvPr/>
          </p:nvSpPr>
          <p:spPr bwMode="auto">
            <a:xfrm>
              <a:off x="663098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584"/>
            <p:cNvSpPr>
              <a:spLocks noChangeArrowheads="1"/>
            </p:cNvSpPr>
            <p:nvPr/>
          </p:nvSpPr>
          <p:spPr bwMode="auto">
            <a:xfrm>
              <a:off x="663098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585"/>
            <p:cNvSpPr>
              <a:spLocks noChangeArrowheads="1"/>
            </p:cNvSpPr>
            <p:nvPr/>
          </p:nvSpPr>
          <p:spPr bwMode="auto">
            <a:xfrm>
              <a:off x="6630988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586"/>
            <p:cNvSpPr>
              <a:spLocks noChangeArrowheads="1"/>
            </p:cNvSpPr>
            <p:nvPr/>
          </p:nvSpPr>
          <p:spPr bwMode="auto">
            <a:xfrm>
              <a:off x="663098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588"/>
            <p:cNvSpPr>
              <a:spLocks noChangeArrowheads="1"/>
            </p:cNvSpPr>
            <p:nvPr/>
          </p:nvSpPr>
          <p:spPr bwMode="auto">
            <a:xfrm>
              <a:off x="69484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589"/>
            <p:cNvSpPr>
              <a:spLocks noChangeArrowheads="1"/>
            </p:cNvSpPr>
            <p:nvPr/>
          </p:nvSpPr>
          <p:spPr bwMode="auto">
            <a:xfrm>
              <a:off x="69484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590"/>
            <p:cNvSpPr>
              <a:spLocks noChangeArrowheads="1"/>
            </p:cNvSpPr>
            <p:nvPr/>
          </p:nvSpPr>
          <p:spPr bwMode="auto">
            <a:xfrm>
              <a:off x="69484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591"/>
            <p:cNvSpPr>
              <a:spLocks noChangeArrowheads="1"/>
            </p:cNvSpPr>
            <p:nvPr/>
          </p:nvSpPr>
          <p:spPr bwMode="auto">
            <a:xfrm>
              <a:off x="69484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592"/>
            <p:cNvSpPr>
              <a:spLocks noChangeArrowheads="1"/>
            </p:cNvSpPr>
            <p:nvPr/>
          </p:nvSpPr>
          <p:spPr bwMode="auto">
            <a:xfrm>
              <a:off x="69484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593"/>
            <p:cNvSpPr>
              <a:spLocks noChangeArrowheads="1"/>
            </p:cNvSpPr>
            <p:nvPr/>
          </p:nvSpPr>
          <p:spPr bwMode="auto">
            <a:xfrm>
              <a:off x="69484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594"/>
            <p:cNvSpPr>
              <a:spLocks noChangeArrowheads="1"/>
            </p:cNvSpPr>
            <p:nvPr/>
          </p:nvSpPr>
          <p:spPr bwMode="auto">
            <a:xfrm>
              <a:off x="69484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595"/>
            <p:cNvSpPr>
              <a:spLocks noChangeArrowheads="1"/>
            </p:cNvSpPr>
            <p:nvPr/>
          </p:nvSpPr>
          <p:spPr bwMode="auto">
            <a:xfrm>
              <a:off x="69484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596"/>
            <p:cNvSpPr>
              <a:spLocks noChangeArrowheads="1"/>
            </p:cNvSpPr>
            <p:nvPr/>
          </p:nvSpPr>
          <p:spPr bwMode="auto">
            <a:xfrm>
              <a:off x="69484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98"/>
            <p:cNvSpPr>
              <a:spLocks noChangeArrowheads="1"/>
            </p:cNvSpPr>
            <p:nvPr/>
          </p:nvSpPr>
          <p:spPr bwMode="auto">
            <a:xfrm>
              <a:off x="72628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99"/>
            <p:cNvSpPr>
              <a:spLocks noChangeArrowheads="1"/>
            </p:cNvSpPr>
            <p:nvPr/>
          </p:nvSpPr>
          <p:spPr bwMode="auto">
            <a:xfrm>
              <a:off x="72628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600"/>
            <p:cNvSpPr>
              <a:spLocks noChangeArrowheads="1"/>
            </p:cNvSpPr>
            <p:nvPr/>
          </p:nvSpPr>
          <p:spPr bwMode="auto">
            <a:xfrm>
              <a:off x="72628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601"/>
            <p:cNvSpPr>
              <a:spLocks noChangeArrowheads="1"/>
            </p:cNvSpPr>
            <p:nvPr/>
          </p:nvSpPr>
          <p:spPr bwMode="auto">
            <a:xfrm>
              <a:off x="72628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602"/>
            <p:cNvSpPr>
              <a:spLocks noChangeArrowheads="1"/>
            </p:cNvSpPr>
            <p:nvPr/>
          </p:nvSpPr>
          <p:spPr bwMode="auto">
            <a:xfrm>
              <a:off x="72628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603"/>
            <p:cNvSpPr>
              <a:spLocks noChangeArrowheads="1"/>
            </p:cNvSpPr>
            <p:nvPr/>
          </p:nvSpPr>
          <p:spPr bwMode="auto">
            <a:xfrm>
              <a:off x="72628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604"/>
            <p:cNvSpPr>
              <a:spLocks noChangeArrowheads="1"/>
            </p:cNvSpPr>
            <p:nvPr/>
          </p:nvSpPr>
          <p:spPr bwMode="auto">
            <a:xfrm>
              <a:off x="72628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605"/>
            <p:cNvSpPr>
              <a:spLocks noChangeArrowheads="1"/>
            </p:cNvSpPr>
            <p:nvPr/>
          </p:nvSpPr>
          <p:spPr bwMode="auto">
            <a:xfrm>
              <a:off x="72628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606"/>
            <p:cNvSpPr>
              <a:spLocks noChangeArrowheads="1"/>
            </p:cNvSpPr>
            <p:nvPr/>
          </p:nvSpPr>
          <p:spPr bwMode="auto">
            <a:xfrm>
              <a:off x="72628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607"/>
            <p:cNvSpPr>
              <a:spLocks noChangeArrowheads="1"/>
            </p:cNvSpPr>
            <p:nvPr/>
          </p:nvSpPr>
          <p:spPr bwMode="auto">
            <a:xfrm>
              <a:off x="75803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608"/>
            <p:cNvSpPr>
              <a:spLocks noChangeArrowheads="1"/>
            </p:cNvSpPr>
            <p:nvPr/>
          </p:nvSpPr>
          <p:spPr bwMode="auto">
            <a:xfrm>
              <a:off x="75803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609"/>
            <p:cNvSpPr>
              <a:spLocks noChangeArrowheads="1"/>
            </p:cNvSpPr>
            <p:nvPr/>
          </p:nvSpPr>
          <p:spPr bwMode="auto">
            <a:xfrm>
              <a:off x="75803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610"/>
            <p:cNvSpPr>
              <a:spLocks noChangeArrowheads="1"/>
            </p:cNvSpPr>
            <p:nvPr/>
          </p:nvSpPr>
          <p:spPr bwMode="auto">
            <a:xfrm>
              <a:off x="75803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611"/>
            <p:cNvSpPr>
              <a:spLocks noChangeArrowheads="1"/>
            </p:cNvSpPr>
            <p:nvPr/>
          </p:nvSpPr>
          <p:spPr bwMode="auto">
            <a:xfrm>
              <a:off x="75803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612"/>
            <p:cNvSpPr>
              <a:spLocks noChangeArrowheads="1"/>
            </p:cNvSpPr>
            <p:nvPr/>
          </p:nvSpPr>
          <p:spPr bwMode="auto">
            <a:xfrm>
              <a:off x="75803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613"/>
            <p:cNvSpPr>
              <a:spLocks noChangeArrowheads="1"/>
            </p:cNvSpPr>
            <p:nvPr/>
          </p:nvSpPr>
          <p:spPr bwMode="auto">
            <a:xfrm>
              <a:off x="75803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614"/>
            <p:cNvSpPr>
              <a:spLocks noChangeArrowheads="1"/>
            </p:cNvSpPr>
            <p:nvPr/>
          </p:nvSpPr>
          <p:spPr bwMode="auto">
            <a:xfrm>
              <a:off x="75803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615"/>
            <p:cNvSpPr>
              <a:spLocks noChangeArrowheads="1"/>
            </p:cNvSpPr>
            <p:nvPr/>
          </p:nvSpPr>
          <p:spPr bwMode="auto">
            <a:xfrm>
              <a:off x="75803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616"/>
            <p:cNvSpPr>
              <a:spLocks noChangeArrowheads="1"/>
            </p:cNvSpPr>
            <p:nvPr/>
          </p:nvSpPr>
          <p:spPr bwMode="auto">
            <a:xfrm>
              <a:off x="75803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617"/>
            <p:cNvSpPr>
              <a:spLocks noChangeArrowheads="1"/>
            </p:cNvSpPr>
            <p:nvPr/>
          </p:nvSpPr>
          <p:spPr bwMode="auto">
            <a:xfrm>
              <a:off x="75803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618"/>
            <p:cNvSpPr>
              <a:spLocks noChangeArrowheads="1"/>
            </p:cNvSpPr>
            <p:nvPr/>
          </p:nvSpPr>
          <p:spPr bwMode="auto">
            <a:xfrm>
              <a:off x="7580313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619"/>
            <p:cNvSpPr>
              <a:spLocks noChangeArrowheads="1"/>
            </p:cNvSpPr>
            <p:nvPr/>
          </p:nvSpPr>
          <p:spPr bwMode="auto">
            <a:xfrm>
              <a:off x="789781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620"/>
            <p:cNvSpPr>
              <a:spLocks noChangeArrowheads="1"/>
            </p:cNvSpPr>
            <p:nvPr/>
          </p:nvSpPr>
          <p:spPr bwMode="auto">
            <a:xfrm>
              <a:off x="789781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621"/>
            <p:cNvSpPr>
              <a:spLocks noChangeArrowheads="1"/>
            </p:cNvSpPr>
            <p:nvPr/>
          </p:nvSpPr>
          <p:spPr bwMode="auto">
            <a:xfrm>
              <a:off x="789781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622"/>
            <p:cNvSpPr>
              <a:spLocks noChangeArrowheads="1"/>
            </p:cNvSpPr>
            <p:nvPr/>
          </p:nvSpPr>
          <p:spPr bwMode="auto">
            <a:xfrm>
              <a:off x="789781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623"/>
            <p:cNvSpPr>
              <a:spLocks noChangeArrowheads="1"/>
            </p:cNvSpPr>
            <p:nvPr/>
          </p:nvSpPr>
          <p:spPr bwMode="auto">
            <a:xfrm>
              <a:off x="789781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624"/>
            <p:cNvSpPr>
              <a:spLocks noChangeArrowheads="1"/>
            </p:cNvSpPr>
            <p:nvPr/>
          </p:nvSpPr>
          <p:spPr bwMode="auto">
            <a:xfrm>
              <a:off x="789781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625"/>
            <p:cNvSpPr>
              <a:spLocks noChangeArrowheads="1"/>
            </p:cNvSpPr>
            <p:nvPr/>
          </p:nvSpPr>
          <p:spPr bwMode="auto">
            <a:xfrm>
              <a:off x="789781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626"/>
            <p:cNvSpPr>
              <a:spLocks noChangeArrowheads="1"/>
            </p:cNvSpPr>
            <p:nvPr/>
          </p:nvSpPr>
          <p:spPr bwMode="auto">
            <a:xfrm>
              <a:off x="789781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627"/>
            <p:cNvSpPr>
              <a:spLocks noChangeArrowheads="1"/>
            </p:cNvSpPr>
            <p:nvPr/>
          </p:nvSpPr>
          <p:spPr bwMode="auto">
            <a:xfrm>
              <a:off x="789781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628"/>
            <p:cNvSpPr>
              <a:spLocks noChangeArrowheads="1"/>
            </p:cNvSpPr>
            <p:nvPr/>
          </p:nvSpPr>
          <p:spPr bwMode="auto">
            <a:xfrm>
              <a:off x="789781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629"/>
            <p:cNvSpPr>
              <a:spLocks noChangeArrowheads="1"/>
            </p:cNvSpPr>
            <p:nvPr/>
          </p:nvSpPr>
          <p:spPr bwMode="auto">
            <a:xfrm>
              <a:off x="821055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630"/>
            <p:cNvSpPr>
              <a:spLocks noChangeArrowheads="1"/>
            </p:cNvSpPr>
            <p:nvPr/>
          </p:nvSpPr>
          <p:spPr bwMode="auto">
            <a:xfrm>
              <a:off x="821055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631"/>
            <p:cNvSpPr>
              <a:spLocks noChangeArrowheads="1"/>
            </p:cNvSpPr>
            <p:nvPr/>
          </p:nvSpPr>
          <p:spPr bwMode="auto">
            <a:xfrm>
              <a:off x="821055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632"/>
            <p:cNvSpPr>
              <a:spLocks noChangeArrowheads="1"/>
            </p:cNvSpPr>
            <p:nvPr/>
          </p:nvSpPr>
          <p:spPr bwMode="auto">
            <a:xfrm>
              <a:off x="821055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633"/>
            <p:cNvSpPr>
              <a:spLocks noChangeArrowheads="1"/>
            </p:cNvSpPr>
            <p:nvPr/>
          </p:nvSpPr>
          <p:spPr bwMode="auto">
            <a:xfrm>
              <a:off x="821055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634"/>
            <p:cNvSpPr>
              <a:spLocks noChangeArrowheads="1"/>
            </p:cNvSpPr>
            <p:nvPr/>
          </p:nvSpPr>
          <p:spPr bwMode="auto">
            <a:xfrm>
              <a:off x="821055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35"/>
            <p:cNvSpPr>
              <a:spLocks noChangeArrowheads="1"/>
            </p:cNvSpPr>
            <p:nvPr/>
          </p:nvSpPr>
          <p:spPr bwMode="auto">
            <a:xfrm>
              <a:off x="8210550" y="1566863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36"/>
            <p:cNvSpPr>
              <a:spLocks noChangeArrowheads="1"/>
            </p:cNvSpPr>
            <p:nvPr/>
          </p:nvSpPr>
          <p:spPr bwMode="auto">
            <a:xfrm>
              <a:off x="821055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37"/>
            <p:cNvSpPr>
              <a:spLocks noChangeArrowheads="1"/>
            </p:cNvSpPr>
            <p:nvPr/>
          </p:nvSpPr>
          <p:spPr bwMode="auto">
            <a:xfrm>
              <a:off x="85280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38"/>
            <p:cNvSpPr>
              <a:spLocks noChangeArrowheads="1"/>
            </p:cNvSpPr>
            <p:nvPr/>
          </p:nvSpPr>
          <p:spPr bwMode="auto">
            <a:xfrm>
              <a:off x="85280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39"/>
            <p:cNvSpPr>
              <a:spLocks noChangeArrowheads="1"/>
            </p:cNvSpPr>
            <p:nvPr/>
          </p:nvSpPr>
          <p:spPr bwMode="auto">
            <a:xfrm>
              <a:off x="85280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40"/>
            <p:cNvSpPr>
              <a:spLocks noChangeArrowheads="1"/>
            </p:cNvSpPr>
            <p:nvPr/>
          </p:nvSpPr>
          <p:spPr bwMode="auto">
            <a:xfrm>
              <a:off x="85280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41"/>
            <p:cNvSpPr>
              <a:spLocks noChangeArrowheads="1"/>
            </p:cNvSpPr>
            <p:nvPr/>
          </p:nvSpPr>
          <p:spPr bwMode="auto">
            <a:xfrm>
              <a:off x="85280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42"/>
            <p:cNvSpPr>
              <a:spLocks noChangeArrowheads="1"/>
            </p:cNvSpPr>
            <p:nvPr/>
          </p:nvSpPr>
          <p:spPr bwMode="auto">
            <a:xfrm>
              <a:off x="85280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43"/>
            <p:cNvSpPr>
              <a:spLocks noChangeArrowheads="1"/>
            </p:cNvSpPr>
            <p:nvPr/>
          </p:nvSpPr>
          <p:spPr bwMode="auto">
            <a:xfrm>
              <a:off x="85280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44"/>
            <p:cNvSpPr>
              <a:spLocks noChangeArrowheads="1"/>
            </p:cNvSpPr>
            <p:nvPr/>
          </p:nvSpPr>
          <p:spPr bwMode="auto">
            <a:xfrm>
              <a:off x="85280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45"/>
            <p:cNvSpPr>
              <a:spLocks noChangeArrowheads="1"/>
            </p:cNvSpPr>
            <p:nvPr/>
          </p:nvSpPr>
          <p:spPr bwMode="auto">
            <a:xfrm>
              <a:off x="85280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46"/>
            <p:cNvSpPr>
              <a:spLocks noChangeArrowheads="1"/>
            </p:cNvSpPr>
            <p:nvPr/>
          </p:nvSpPr>
          <p:spPr bwMode="auto">
            <a:xfrm>
              <a:off x="85280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47"/>
            <p:cNvSpPr>
              <a:spLocks noChangeArrowheads="1"/>
            </p:cNvSpPr>
            <p:nvPr/>
          </p:nvSpPr>
          <p:spPr bwMode="auto">
            <a:xfrm>
              <a:off x="88423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8"/>
            <p:cNvSpPr>
              <a:spLocks noChangeArrowheads="1"/>
            </p:cNvSpPr>
            <p:nvPr/>
          </p:nvSpPr>
          <p:spPr bwMode="auto">
            <a:xfrm>
              <a:off x="88423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9"/>
            <p:cNvSpPr>
              <a:spLocks noChangeArrowheads="1"/>
            </p:cNvSpPr>
            <p:nvPr/>
          </p:nvSpPr>
          <p:spPr bwMode="auto">
            <a:xfrm>
              <a:off x="88423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50"/>
            <p:cNvSpPr>
              <a:spLocks noChangeArrowheads="1"/>
            </p:cNvSpPr>
            <p:nvPr/>
          </p:nvSpPr>
          <p:spPr bwMode="auto">
            <a:xfrm>
              <a:off x="88423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51"/>
            <p:cNvSpPr>
              <a:spLocks noChangeArrowheads="1"/>
            </p:cNvSpPr>
            <p:nvPr/>
          </p:nvSpPr>
          <p:spPr bwMode="auto">
            <a:xfrm>
              <a:off x="88423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2"/>
            <p:cNvSpPr>
              <a:spLocks noChangeArrowheads="1"/>
            </p:cNvSpPr>
            <p:nvPr/>
          </p:nvSpPr>
          <p:spPr bwMode="auto">
            <a:xfrm>
              <a:off x="88423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3"/>
            <p:cNvSpPr>
              <a:spLocks noChangeArrowheads="1"/>
            </p:cNvSpPr>
            <p:nvPr/>
          </p:nvSpPr>
          <p:spPr bwMode="auto">
            <a:xfrm>
              <a:off x="88423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4"/>
            <p:cNvSpPr>
              <a:spLocks noChangeArrowheads="1"/>
            </p:cNvSpPr>
            <p:nvPr/>
          </p:nvSpPr>
          <p:spPr bwMode="auto">
            <a:xfrm>
              <a:off x="88423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5"/>
            <p:cNvSpPr>
              <a:spLocks noChangeArrowheads="1"/>
            </p:cNvSpPr>
            <p:nvPr/>
          </p:nvSpPr>
          <p:spPr bwMode="auto">
            <a:xfrm>
              <a:off x="88423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6"/>
            <p:cNvSpPr>
              <a:spLocks noChangeArrowheads="1"/>
            </p:cNvSpPr>
            <p:nvPr/>
          </p:nvSpPr>
          <p:spPr bwMode="auto">
            <a:xfrm>
              <a:off x="88423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7"/>
            <p:cNvSpPr>
              <a:spLocks noChangeArrowheads="1"/>
            </p:cNvSpPr>
            <p:nvPr/>
          </p:nvSpPr>
          <p:spPr bwMode="auto">
            <a:xfrm>
              <a:off x="88423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8"/>
            <p:cNvSpPr>
              <a:spLocks noChangeArrowheads="1"/>
            </p:cNvSpPr>
            <p:nvPr/>
          </p:nvSpPr>
          <p:spPr bwMode="auto">
            <a:xfrm>
              <a:off x="88423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59"/>
            <p:cNvSpPr>
              <a:spLocks noChangeArrowheads="1"/>
            </p:cNvSpPr>
            <p:nvPr/>
          </p:nvSpPr>
          <p:spPr bwMode="auto">
            <a:xfrm>
              <a:off x="8842375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0"/>
            <p:cNvSpPr>
              <a:spLocks noChangeArrowheads="1"/>
            </p:cNvSpPr>
            <p:nvPr/>
          </p:nvSpPr>
          <p:spPr bwMode="auto">
            <a:xfrm>
              <a:off x="91598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1"/>
            <p:cNvSpPr>
              <a:spLocks noChangeArrowheads="1"/>
            </p:cNvSpPr>
            <p:nvPr/>
          </p:nvSpPr>
          <p:spPr bwMode="auto">
            <a:xfrm>
              <a:off x="91598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2"/>
            <p:cNvSpPr>
              <a:spLocks noChangeArrowheads="1"/>
            </p:cNvSpPr>
            <p:nvPr/>
          </p:nvSpPr>
          <p:spPr bwMode="auto">
            <a:xfrm>
              <a:off x="91598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63"/>
            <p:cNvSpPr>
              <a:spLocks noChangeArrowheads="1"/>
            </p:cNvSpPr>
            <p:nvPr/>
          </p:nvSpPr>
          <p:spPr bwMode="auto">
            <a:xfrm>
              <a:off x="91598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64"/>
            <p:cNvSpPr>
              <a:spLocks noChangeArrowheads="1"/>
            </p:cNvSpPr>
            <p:nvPr/>
          </p:nvSpPr>
          <p:spPr bwMode="auto">
            <a:xfrm>
              <a:off x="91598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65"/>
            <p:cNvSpPr>
              <a:spLocks noChangeArrowheads="1"/>
            </p:cNvSpPr>
            <p:nvPr/>
          </p:nvSpPr>
          <p:spPr bwMode="auto">
            <a:xfrm>
              <a:off x="91598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66"/>
            <p:cNvSpPr>
              <a:spLocks noChangeArrowheads="1"/>
            </p:cNvSpPr>
            <p:nvPr/>
          </p:nvSpPr>
          <p:spPr bwMode="auto">
            <a:xfrm>
              <a:off x="91598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67"/>
            <p:cNvSpPr>
              <a:spLocks noChangeArrowheads="1"/>
            </p:cNvSpPr>
            <p:nvPr/>
          </p:nvSpPr>
          <p:spPr bwMode="auto">
            <a:xfrm>
              <a:off x="91598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68"/>
            <p:cNvSpPr>
              <a:spLocks noChangeArrowheads="1"/>
            </p:cNvSpPr>
            <p:nvPr/>
          </p:nvSpPr>
          <p:spPr bwMode="auto">
            <a:xfrm>
              <a:off x="91598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69"/>
            <p:cNvSpPr>
              <a:spLocks noChangeArrowheads="1"/>
            </p:cNvSpPr>
            <p:nvPr/>
          </p:nvSpPr>
          <p:spPr bwMode="auto">
            <a:xfrm>
              <a:off x="91598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70"/>
            <p:cNvSpPr>
              <a:spLocks noChangeArrowheads="1"/>
            </p:cNvSpPr>
            <p:nvPr/>
          </p:nvSpPr>
          <p:spPr bwMode="auto">
            <a:xfrm>
              <a:off x="91598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71"/>
            <p:cNvSpPr>
              <a:spLocks noChangeArrowheads="1"/>
            </p:cNvSpPr>
            <p:nvPr/>
          </p:nvSpPr>
          <p:spPr bwMode="auto">
            <a:xfrm>
              <a:off x="91598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72"/>
            <p:cNvSpPr>
              <a:spLocks noChangeArrowheads="1"/>
            </p:cNvSpPr>
            <p:nvPr/>
          </p:nvSpPr>
          <p:spPr bwMode="auto">
            <a:xfrm>
              <a:off x="9475788" y="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73"/>
            <p:cNvSpPr>
              <a:spLocks noChangeArrowheads="1"/>
            </p:cNvSpPr>
            <p:nvPr/>
          </p:nvSpPr>
          <p:spPr bwMode="auto">
            <a:xfrm>
              <a:off x="9475788" y="26193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74"/>
            <p:cNvSpPr>
              <a:spLocks noChangeArrowheads="1"/>
            </p:cNvSpPr>
            <p:nvPr/>
          </p:nvSpPr>
          <p:spPr bwMode="auto">
            <a:xfrm>
              <a:off x="9475788" y="5207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75"/>
            <p:cNvSpPr>
              <a:spLocks noChangeArrowheads="1"/>
            </p:cNvSpPr>
            <p:nvPr/>
          </p:nvSpPr>
          <p:spPr bwMode="auto">
            <a:xfrm>
              <a:off x="9475788" y="7842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76"/>
            <p:cNvSpPr>
              <a:spLocks noChangeArrowheads="1"/>
            </p:cNvSpPr>
            <p:nvPr/>
          </p:nvSpPr>
          <p:spPr bwMode="auto">
            <a:xfrm>
              <a:off x="9475788" y="1046163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677"/>
            <p:cNvSpPr>
              <a:spLocks noChangeArrowheads="1"/>
            </p:cNvSpPr>
            <p:nvPr/>
          </p:nvSpPr>
          <p:spPr bwMode="auto">
            <a:xfrm>
              <a:off x="9475788" y="13049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678"/>
            <p:cNvSpPr>
              <a:spLocks noChangeArrowheads="1"/>
            </p:cNvSpPr>
            <p:nvPr/>
          </p:nvSpPr>
          <p:spPr bwMode="auto">
            <a:xfrm>
              <a:off x="9475788" y="1566863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679"/>
            <p:cNvSpPr>
              <a:spLocks noChangeArrowheads="1"/>
            </p:cNvSpPr>
            <p:nvPr/>
          </p:nvSpPr>
          <p:spPr bwMode="auto">
            <a:xfrm>
              <a:off x="9475788" y="18288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680"/>
            <p:cNvSpPr>
              <a:spLocks noChangeArrowheads="1"/>
            </p:cNvSpPr>
            <p:nvPr/>
          </p:nvSpPr>
          <p:spPr bwMode="auto">
            <a:xfrm>
              <a:off x="9475788" y="2089150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681"/>
            <p:cNvSpPr>
              <a:spLocks noChangeArrowheads="1"/>
            </p:cNvSpPr>
            <p:nvPr/>
          </p:nvSpPr>
          <p:spPr bwMode="auto">
            <a:xfrm>
              <a:off x="9475788" y="2351088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682"/>
            <p:cNvSpPr>
              <a:spLocks noChangeArrowheads="1"/>
            </p:cNvSpPr>
            <p:nvPr/>
          </p:nvSpPr>
          <p:spPr bwMode="auto">
            <a:xfrm>
              <a:off x="9475788" y="26130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683"/>
            <p:cNvSpPr>
              <a:spLocks noChangeArrowheads="1"/>
            </p:cNvSpPr>
            <p:nvPr/>
          </p:nvSpPr>
          <p:spPr bwMode="auto">
            <a:xfrm>
              <a:off x="9475788" y="287178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684"/>
            <p:cNvSpPr>
              <a:spLocks noChangeArrowheads="1"/>
            </p:cNvSpPr>
            <p:nvPr/>
          </p:nvSpPr>
          <p:spPr bwMode="auto">
            <a:xfrm>
              <a:off x="9475788" y="31337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685"/>
            <p:cNvSpPr>
              <a:spLocks noChangeArrowheads="1"/>
            </p:cNvSpPr>
            <p:nvPr/>
          </p:nvSpPr>
          <p:spPr bwMode="auto">
            <a:xfrm>
              <a:off x="9475788" y="339725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686"/>
            <p:cNvSpPr>
              <a:spLocks noChangeArrowheads="1"/>
            </p:cNvSpPr>
            <p:nvPr/>
          </p:nvSpPr>
          <p:spPr bwMode="auto">
            <a:xfrm>
              <a:off x="979011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687"/>
            <p:cNvSpPr>
              <a:spLocks noChangeArrowheads="1"/>
            </p:cNvSpPr>
            <p:nvPr/>
          </p:nvSpPr>
          <p:spPr bwMode="auto">
            <a:xfrm>
              <a:off x="979011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688"/>
            <p:cNvSpPr>
              <a:spLocks noChangeArrowheads="1"/>
            </p:cNvSpPr>
            <p:nvPr/>
          </p:nvSpPr>
          <p:spPr bwMode="auto">
            <a:xfrm>
              <a:off x="979011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689"/>
            <p:cNvSpPr>
              <a:spLocks noChangeArrowheads="1"/>
            </p:cNvSpPr>
            <p:nvPr/>
          </p:nvSpPr>
          <p:spPr bwMode="auto">
            <a:xfrm>
              <a:off x="979011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690"/>
            <p:cNvSpPr>
              <a:spLocks noChangeArrowheads="1"/>
            </p:cNvSpPr>
            <p:nvPr/>
          </p:nvSpPr>
          <p:spPr bwMode="auto">
            <a:xfrm>
              <a:off x="979011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691"/>
            <p:cNvSpPr>
              <a:spLocks noChangeArrowheads="1"/>
            </p:cNvSpPr>
            <p:nvPr/>
          </p:nvSpPr>
          <p:spPr bwMode="auto">
            <a:xfrm>
              <a:off x="979011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692"/>
            <p:cNvSpPr>
              <a:spLocks noChangeArrowheads="1"/>
            </p:cNvSpPr>
            <p:nvPr/>
          </p:nvSpPr>
          <p:spPr bwMode="auto">
            <a:xfrm>
              <a:off x="979011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693"/>
            <p:cNvSpPr>
              <a:spLocks noChangeArrowheads="1"/>
            </p:cNvSpPr>
            <p:nvPr/>
          </p:nvSpPr>
          <p:spPr bwMode="auto">
            <a:xfrm>
              <a:off x="979011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694"/>
            <p:cNvSpPr>
              <a:spLocks noChangeArrowheads="1"/>
            </p:cNvSpPr>
            <p:nvPr/>
          </p:nvSpPr>
          <p:spPr bwMode="auto">
            <a:xfrm>
              <a:off x="9790113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695"/>
            <p:cNvSpPr>
              <a:spLocks noChangeArrowheads="1"/>
            </p:cNvSpPr>
            <p:nvPr/>
          </p:nvSpPr>
          <p:spPr bwMode="auto">
            <a:xfrm>
              <a:off x="9790113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697"/>
            <p:cNvSpPr>
              <a:spLocks noChangeArrowheads="1"/>
            </p:cNvSpPr>
            <p:nvPr/>
          </p:nvSpPr>
          <p:spPr bwMode="auto">
            <a:xfrm>
              <a:off x="101076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698"/>
            <p:cNvSpPr>
              <a:spLocks noChangeArrowheads="1"/>
            </p:cNvSpPr>
            <p:nvPr/>
          </p:nvSpPr>
          <p:spPr bwMode="auto">
            <a:xfrm>
              <a:off x="101076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699"/>
            <p:cNvSpPr>
              <a:spLocks noChangeArrowheads="1"/>
            </p:cNvSpPr>
            <p:nvPr/>
          </p:nvSpPr>
          <p:spPr bwMode="auto">
            <a:xfrm>
              <a:off x="101076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01"/>
            <p:cNvSpPr>
              <a:spLocks noChangeArrowheads="1"/>
            </p:cNvSpPr>
            <p:nvPr/>
          </p:nvSpPr>
          <p:spPr bwMode="auto">
            <a:xfrm>
              <a:off x="101076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02"/>
            <p:cNvSpPr>
              <a:spLocks noChangeArrowheads="1"/>
            </p:cNvSpPr>
            <p:nvPr/>
          </p:nvSpPr>
          <p:spPr bwMode="auto">
            <a:xfrm>
              <a:off x="101076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03"/>
            <p:cNvSpPr>
              <a:spLocks noChangeArrowheads="1"/>
            </p:cNvSpPr>
            <p:nvPr/>
          </p:nvSpPr>
          <p:spPr bwMode="auto">
            <a:xfrm>
              <a:off x="101076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04"/>
            <p:cNvSpPr>
              <a:spLocks noChangeArrowheads="1"/>
            </p:cNvSpPr>
            <p:nvPr/>
          </p:nvSpPr>
          <p:spPr bwMode="auto">
            <a:xfrm>
              <a:off x="101076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05"/>
            <p:cNvSpPr>
              <a:spLocks noChangeArrowheads="1"/>
            </p:cNvSpPr>
            <p:nvPr/>
          </p:nvSpPr>
          <p:spPr bwMode="auto">
            <a:xfrm>
              <a:off x="101076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4" name="Rectangle 706"/>
            <p:cNvSpPr>
              <a:spLocks noChangeArrowheads="1"/>
            </p:cNvSpPr>
            <p:nvPr/>
          </p:nvSpPr>
          <p:spPr bwMode="auto">
            <a:xfrm>
              <a:off x="101076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5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6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7" name="Rectangle 709"/>
            <p:cNvSpPr>
              <a:spLocks noChangeArrowheads="1"/>
            </p:cNvSpPr>
            <p:nvPr/>
          </p:nvSpPr>
          <p:spPr bwMode="auto">
            <a:xfrm>
              <a:off x="104219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8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9" name="Rectangle 711"/>
            <p:cNvSpPr>
              <a:spLocks noChangeArrowheads="1"/>
            </p:cNvSpPr>
            <p:nvPr/>
          </p:nvSpPr>
          <p:spPr bwMode="auto">
            <a:xfrm>
              <a:off x="104219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0" name="Rectangle 712"/>
            <p:cNvSpPr>
              <a:spLocks noChangeArrowheads="1"/>
            </p:cNvSpPr>
            <p:nvPr/>
          </p:nvSpPr>
          <p:spPr bwMode="auto">
            <a:xfrm>
              <a:off x="104219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1" name="Rectangle 713"/>
            <p:cNvSpPr>
              <a:spLocks noChangeArrowheads="1"/>
            </p:cNvSpPr>
            <p:nvPr/>
          </p:nvSpPr>
          <p:spPr bwMode="auto">
            <a:xfrm>
              <a:off x="104219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2" name="Rectangle 714"/>
            <p:cNvSpPr>
              <a:spLocks noChangeArrowheads="1"/>
            </p:cNvSpPr>
            <p:nvPr/>
          </p:nvSpPr>
          <p:spPr bwMode="auto">
            <a:xfrm>
              <a:off x="104219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Rectangle 715"/>
            <p:cNvSpPr>
              <a:spLocks noChangeArrowheads="1"/>
            </p:cNvSpPr>
            <p:nvPr/>
          </p:nvSpPr>
          <p:spPr bwMode="auto">
            <a:xfrm>
              <a:off x="104219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4" name="Rectangle 716"/>
            <p:cNvSpPr>
              <a:spLocks noChangeArrowheads="1"/>
            </p:cNvSpPr>
            <p:nvPr/>
          </p:nvSpPr>
          <p:spPr bwMode="auto">
            <a:xfrm>
              <a:off x="104219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5" name="Rectangle 717"/>
            <p:cNvSpPr>
              <a:spLocks noChangeArrowheads="1"/>
            </p:cNvSpPr>
            <p:nvPr/>
          </p:nvSpPr>
          <p:spPr bwMode="auto">
            <a:xfrm>
              <a:off x="1042193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6" name="Rectangle 718"/>
            <p:cNvSpPr>
              <a:spLocks noChangeArrowheads="1"/>
            </p:cNvSpPr>
            <p:nvPr/>
          </p:nvSpPr>
          <p:spPr bwMode="auto">
            <a:xfrm>
              <a:off x="104219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7" name="Rectangle 719"/>
            <p:cNvSpPr>
              <a:spLocks noChangeArrowheads="1"/>
            </p:cNvSpPr>
            <p:nvPr/>
          </p:nvSpPr>
          <p:spPr bwMode="auto">
            <a:xfrm>
              <a:off x="104219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8" name="Rectangle 720"/>
            <p:cNvSpPr>
              <a:spLocks noChangeArrowheads="1"/>
            </p:cNvSpPr>
            <p:nvPr/>
          </p:nvSpPr>
          <p:spPr bwMode="auto">
            <a:xfrm>
              <a:off x="10421938" y="33972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9" name="Rectangle 721"/>
            <p:cNvSpPr>
              <a:spLocks noChangeArrowheads="1"/>
            </p:cNvSpPr>
            <p:nvPr/>
          </p:nvSpPr>
          <p:spPr bwMode="auto">
            <a:xfrm>
              <a:off x="107394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0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1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2" name="Rectangle 724"/>
            <p:cNvSpPr>
              <a:spLocks noChangeArrowheads="1"/>
            </p:cNvSpPr>
            <p:nvPr/>
          </p:nvSpPr>
          <p:spPr bwMode="auto">
            <a:xfrm>
              <a:off x="107394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3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4" name="Rectangle 726"/>
            <p:cNvSpPr>
              <a:spLocks noChangeArrowheads="1"/>
            </p:cNvSpPr>
            <p:nvPr/>
          </p:nvSpPr>
          <p:spPr bwMode="auto">
            <a:xfrm>
              <a:off x="107394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5" name="Rectangle 727"/>
            <p:cNvSpPr>
              <a:spLocks noChangeArrowheads="1"/>
            </p:cNvSpPr>
            <p:nvPr/>
          </p:nvSpPr>
          <p:spPr bwMode="auto">
            <a:xfrm>
              <a:off x="107394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6" name="Rectangle 728"/>
            <p:cNvSpPr>
              <a:spLocks noChangeArrowheads="1"/>
            </p:cNvSpPr>
            <p:nvPr/>
          </p:nvSpPr>
          <p:spPr bwMode="auto">
            <a:xfrm>
              <a:off x="107394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7" name="Rectangle 729"/>
            <p:cNvSpPr>
              <a:spLocks noChangeArrowheads="1"/>
            </p:cNvSpPr>
            <p:nvPr/>
          </p:nvSpPr>
          <p:spPr bwMode="auto">
            <a:xfrm>
              <a:off x="107394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8" name="Rectangle 730"/>
            <p:cNvSpPr>
              <a:spLocks noChangeArrowheads="1"/>
            </p:cNvSpPr>
            <p:nvPr/>
          </p:nvSpPr>
          <p:spPr bwMode="auto">
            <a:xfrm>
              <a:off x="107394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9" name="Rectangle 731"/>
            <p:cNvSpPr>
              <a:spLocks noChangeArrowheads="1"/>
            </p:cNvSpPr>
            <p:nvPr/>
          </p:nvSpPr>
          <p:spPr bwMode="auto">
            <a:xfrm>
              <a:off x="10739438" y="2613025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0" name="Rectangle 732"/>
            <p:cNvSpPr>
              <a:spLocks noChangeArrowheads="1"/>
            </p:cNvSpPr>
            <p:nvPr/>
          </p:nvSpPr>
          <p:spPr bwMode="auto">
            <a:xfrm>
              <a:off x="107394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1" name="Rectangle 733"/>
            <p:cNvSpPr>
              <a:spLocks noChangeArrowheads="1"/>
            </p:cNvSpPr>
            <p:nvPr/>
          </p:nvSpPr>
          <p:spPr bwMode="auto">
            <a:xfrm>
              <a:off x="107394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2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3" name="Rectangle 735"/>
            <p:cNvSpPr>
              <a:spLocks noChangeArrowheads="1"/>
            </p:cNvSpPr>
            <p:nvPr/>
          </p:nvSpPr>
          <p:spPr bwMode="auto">
            <a:xfrm>
              <a:off x="1105217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4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5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6" name="Rectangle 738"/>
            <p:cNvSpPr>
              <a:spLocks noChangeArrowheads="1"/>
            </p:cNvSpPr>
            <p:nvPr/>
          </p:nvSpPr>
          <p:spPr bwMode="auto">
            <a:xfrm>
              <a:off x="1105217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7" name="Rectangle 739"/>
            <p:cNvSpPr>
              <a:spLocks noChangeArrowheads="1"/>
            </p:cNvSpPr>
            <p:nvPr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8" name="Rectangle 740"/>
            <p:cNvSpPr>
              <a:spLocks noChangeArrowheads="1"/>
            </p:cNvSpPr>
            <p:nvPr/>
          </p:nvSpPr>
          <p:spPr bwMode="auto">
            <a:xfrm>
              <a:off x="1105217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9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0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3" name="Rectangle 745"/>
            <p:cNvSpPr>
              <a:spLocks noChangeArrowheads="1"/>
            </p:cNvSpPr>
            <p:nvPr/>
          </p:nvSpPr>
          <p:spPr bwMode="auto">
            <a:xfrm>
              <a:off x="113696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4" name="Rectangle 746"/>
            <p:cNvSpPr>
              <a:spLocks noChangeArrowheads="1"/>
            </p:cNvSpPr>
            <p:nvPr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5" name="Rectangle 747"/>
            <p:cNvSpPr>
              <a:spLocks noChangeArrowheads="1"/>
            </p:cNvSpPr>
            <p:nvPr/>
          </p:nvSpPr>
          <p:spPr bwMode="auto">
            <a:xfrm>
              <a:off x="113696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6" name="Rectangle 748"/>
            <p:cNvSpPr>
              <a:spLocks noChangeArrowheads="1"/>
            </p:cNvSpPr>
            <p:nvPr/>
          </p:nvSpPr>
          <p:spPr bwMode="auto">
            <a:xfrm>
              <a:off x="113696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7" name="Rectangle 749"/>
            <p:cNvSpPr>
              <a:spLocks noChangeArrowheads="1"/>
            </p:cNvSpPr>
            <p:nvPr/>
          </p:nvSpPr>
          <p:spPr bwMode="auto">
            <a:xfrm>
              <a:off x="113696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8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9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2" name="Rectangle 754"/>
            <p:cNvSpPr>
              <a:spLocks noChangeArrowheads="1"/>
            </p:cNvSpPr>
            <p:nvPr/>
          </p:nvSpPr>
          <p:spPr bwMode="auto">
            <a:xfrm>
              <a:off x="116871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3" name="Rectangle 755"/>
            <p:cNvSpPr>
              <a:spLocks noChangeArrowheads="1"/>
            </p:cNvSpPr>
            <p:nvPr/>
          </p:nvSpPr>
          <p:spPr bwMode="auto">
            <a:xfrm>
              <a:off x="116871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4" name="Rectangle 757"/>
            <p:cNvSpPr>
              <a:spLocks noChangeArrowheads="1"/>
            </p:cNvSpPr>
            <p:nvPr/>
          </p:nvSpPr>
          <p:spPr bwMode="auto">
            <a:xfrm>
              <a:off x="116871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5" name="Rectangle 758"/>
            <p:cNvSpPr>
              <a:spLocks noChangeArrowheads="1"/>
            </p:cNvSpPr>
            <p:nvPr/>
          </p:nvSpPr>
          <p:spPr bwMode="auto">
            <a:xfrm>
              <a:off x="11687175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6" name="Rectangle 759"/>
            <p:cNvSpPr>
              <a:spLocks noChangeArrowheads="1"/>
            </p:cNvSpPr>
            <p:nvPr/>
          </p:nvSpPr>
          <p:spPr bwMode="auto">
            <a:xfrm>
              <a:off x="116871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7" name="Rectangle 760"/>
            <p:cNvSpPr>
              <a:spLocks noChangeArrowheads="1"/>
            </p:cNvSpPr>
            <p:nvPr/>
          </p:nvSpPr>
          <p:spPr bwMode="auto">
            <a:xfrm>
              <a:off x="116871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8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9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0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1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2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3" name="Rectangle 766"/>
            <p:cNvSpPr>
              <a:spLocks noChangeArrowheads="1"/>
            </p:cNvSpPr>
            <p:nvPr/>
          </p:nvSpPr>
          <p:spPr bwMode="auto">
            <a:xfrm>
              <a:off x="120015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4" name="Rectangle 767"/>
            <p:cNvSpPr>
              <a:spLocks noChangeArrowheads="1"/>
            </p:cNvSpPr>
            <p:nvPr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18</a:t>
            </a:fld>
            <a:endParaRPr lang="id-ID"/>
          </a:p>
        </p:txBody>
      </p:sp>
      <p:sp>
        <p:nvSpPr>
          <p:cNvPr id="183" name="Picture Placeholder 18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18" name="Rectangle 417"/>
          <p:cNvSpPr/>
          <p:nvPr/>
        </p:nvSpPr>
        <p:spPr>
          <a:xfrm>
            <a:off x="3989150" y="3310644"/>
            <a:ext cx="11657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50" b="1" dirty="0">
                <a:solidFill>
                  <a:schemeClr val="bg1"/>
                </a:solidFill>
                <a:latin typeface="+mj-lt"/>
              </a:rPr>
              <a:t>-Dona Doni-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3417710" y="3519639"/>
            <a:ext cx="2308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</a:rPr>
              <a:t>Chief Executive Officer</a:t>
            </a:r>
          </a:p>
        </p:txBody>
      </p:sp>
      <p:sp>
        <p:nvSpPr>
          <p:cNvPr id="420" name="TextBox 34"/>
          <p:cNvSpPr txBox="1"/>
          <p:nvPr/>
        </p:nvSpPr>
        <p:spPr>
          <a:xfrm>
            <a:off x="616744" y="4771615"/>
            <a:ext cx="7923941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ea typeface="Roboto" panose="02000000000000000000" pitchFamily="2" charset="0"/>
              </a:rPr>
              <a:t>构造重构损失，翻折后的图像同理</a:t>
            </a:r>
            <a:endParaRPr lang="en-US" sz="1600" b="1" dirty="0">
              <a:solidFill>
                <a:schemeClr val="bg2"/>
              </a:solidFill>
              <a:ea typeface="Roboto" panose="020000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96" y="62192"/>
            <a:ext cx="6180017" cy="4053388"/>
          </a:xfrm>
          <a:prstGeom prst="rect">
            <a:avLst/>
          </a:prstGeom>
        </p:spPr>
      </p:pic>
      <p:pic>
        <p:nvPicPr>
          <p:cNvPr id="416" name="图片 4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sp>
        <p:nvSpPr>
          <p:cNvPr id="417" name="TextBox 3"/>
          <p:cNvSpPr txBox="1"/>
          <p:nvPr/>
        </p:nvSpPr>
        <p:spPr>
          <a:xfrm>
            <a:off x="6396039" y="6072074"/>
            <a:ext cx="260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对称可能性建模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图片 2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67" y="5281028"/>
            <a:ext cx="4848224" cy="707770"/>
          </a:xfrm>
          <a:prstGeom prst="rect">
            <a:avLst/>
          </a:prstGeom>
        </p:spPr>
      </p:pic>
      <p:pic>
        <p:nvPicPr>
          <p:cNvPr id="245" name="图片 2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25" y="6117441"/>
            <a:ext cx="2764631" cy="2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973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  <p:bldP spid="419" grpId="0"/>
      <p:bldP spid="420" grpId="0"/>
      <p:bldP spid="4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/>
          <p:cNvGrpSpPr/>
          <p:nvPr/>
        </p:nvGrpSpPr>
        <p:grpSpPr>
          <a:xfrm>
            <a:off x="0" y="2112"/>
            <a:ext cx="9144000" cy="2690813"/>
            <a:chOff x="0" y="0"/>
            <a:chExt cx="12192000" cy="3587750"/>
          </a:xfrm>
          <a:solidFill>
            <a:schemeClr val="bg1">
              <a:alpha val="10000"/>
            </a:schemeClr>
          </a:solidFill>
        </p:grpSpPr>
        <p:sp>
          <p:nvSpPr>
            <p:cNvPr id="4" name="Rectangle 355"/>
            <p:cNvSpPr>
              <a:spLocks noChangeArrowheads="1"/>
            </p:cNvSpPr>
            <p:nvPr/>
          </p:nvSpPr>
          <p:spPr bwMode="auto">
            <a:xfrm>
              <a:off x="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" name="Rectangle 356"/>
            <p:cNvSpPr>
              <a:spLocks noChangeArrowheads="1"/>
            </p:cNvSpPr>
            <p:nvPr/>
          </p:nvSpPr>
          <p:spPr bwMode="auto">
            <a:xfrm>
              <a:off x="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Rectangle 357"/>
            <p:cNvSpPr>
              <a:spLocks noChangeArrowheads="1"/>
            </p:cNvSpPr>
            <p:nvPr/>
          </p:nvSpPr>
          <p:spPr bwMode="auto">
            <a:xfrm>
              <a:off x="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358"/>
            <p:cNvSpPr>
              <a:spLocks noChangeArrowheads="1"/>
            </p:cNvSpPr>
            <p:nvPr/>
          </p:nvSpPr>
          <p:spPr bwMode="auto">
            <a:xfrm>
              <a:off x="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9"/>
            <p:cNvSpPr>
              <a:spLocks noChangeArrowheads="1"/>
            </p:cNvSpPr>
            <p:nvPr/>
          </p:nvSpPr>
          <p:spPr bwMode="auto">
            <a:xfrm>
              <a:off x="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Rectangle 360"/>
            <p:cNvSpPr>
              <a:spLocks noChangeArrowheads="1"/>
            </p:cNvSpPr>
            <p:nvPr/>
          </p:nvSpPr>
          <p:spPr bwMode="auto">
            <a:xfrm>
              <a:off x="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61"/>
            <p:cNvSpPr>
              <a:spLocks noChangeArrowheads="1"/>
            </p:cNvSpPr>
            <p:nvPr/>
          </p:nvSpPr>
          <p:spPr bwMode="auto">
            <a:xfrm>
              <a:off x="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62"/>
            <p:cNvSpPr>
              <a:spLocks noChangeArrowheads="1"/>
            </p:cNvSpPr>
            <p:nvPr/>
          </p:nvSpPr>
          <p:spPr bwMode="auto">
            <a:xfrm>
              <a:off x="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363"/>
            <p:cNvSpPr>
              <a:spLocks noChangeArrowheads="1"/>
            </p:cNvSpPr>
            <p:nvPr/>
          </p:nvSpPr>
          <p:spPr bwMode="auto">
            <a:xfrm>
              <a:off x="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64"/>
            <p:cNvSpPr>
              <a:spLocks noChangeArrowheads="1"/>
            </p:cNvSpPr>
            <p:nvPr/>
          </p:nvSpPr>
          <p:spPr bwMode="auto">
            <a:xfrm>
              <a:off x="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65"/>
            <p:cNvSpPr>
              <a:spLocks noChangeArrowheads="1"/>
            </p:cNvSpPr>
            <p:nvPr/>
          </p:nvSpPr>
          <p:spPr bwMode="auto">
            <a:xfrm>
              <a:off x="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66"/>
            <p:cNvSpPr>
              <a:spLocks noChangeArrowheads="1"/>
            </p:cNvSpPr>
            <p:nvPr/>
          </p:nvSpPr>
          <p:spPr bwMode="auto">
            <a:xfrm>
              <a:off x="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7"/>
            <p:cNvSpPr>
              <a:spLocks noChangeArrowheads="1"/>
            </p:cNvSpPr>
            <p:nvPr/>
          </p:nvSpPr>
          <p:spPr bwMode="auto">
            <a:xfrm>
              <a:off x="317500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8"/>
            <p:cNvSpPr>
              <a:spLocks noChangeArrowheads="1"/>
            </p:cNvSpPr>
            <p:nvPr/>
          </p:nvSpPr>
          <p:spPr bwMode="auto">
            <a:xfrm>
              <a:off x="317500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9"/>
            <p:cNvSpPr>
              <a:spLocks noChangeArrowheads="1"/>
            </p:cNvSpPr>
            <p:nvPr/>
          </p:nvSpPr>
          <p:spPr bwMode="auto">
            <a:xfrm>
              <a:off x="317500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70"/>
            <p:cNvSpPr>
              <a:spLocks noChangeArrowheads="1"/>
            </p:cNvSpPr>
            <p:nvPr/>
          </p:nvSpPr>
          <p:spPr bwMode="auto">
            <a:xfrm>
              <a:off x="317500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71"/>
            <p:cNvSpPr>
              <a:spLocks noChangeArrowheads="1"/>
            </p:cNvSpPr>
            <p:nvPr/>
          </p:nvSpPr>
          <p:spPr bwMode="auto">
            <a:xfrm>
              <a:off x="317500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2"/>
            <p:cNvSpPr>
              <a:spLocks noChangeArrowheads="1"/>
            </p:cNvSpPr>
            <p:nvPr/>
          </p:nvSpPr>
          <p:spPr bwMode="auto">
            <a:xfrm>
              <a:off x="317500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3"/>
            <p:cNvSpPr>
              <a:spLocks noChangeArrowheads="1"/>
            </p:cNvSpPr>
            <p:nvPr/>
          </p:nvSpPr>
          <p:spPr bwMode="auto">
            <a:xfrm>
              <a:off x="317500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74"/>
            <p:cNvSpPr>
              <a:spLocks noChangeArrowheads="1"/>
            </p:cNvSpPr>
            <p:nvPr/>
          </p:nvSpPr>
          <p:spPr bwMode="auto">
            <a:xfrm>
              <a:off x="317500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75"/>
            <p:cNvSpPr>
              <a:spLocks noChangeArrowheads="1"/>
            </p:cNvSpPr>
            <p:nvPr/>
          </p:nvSpPr>
          <p:spPr bwMode="auto">
            <a:xfrm>
              <a:off x="6318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76"/>
            <p:cNvSpPr>
              <a:spLocks noChangeArrowheads="1"/>
            </p:cNvSpPr>
            <p:nvPr/>
          </p:nvSpPr>
          <p:spPr bwMode="auto">
            <a:xfrm>
              <a:off x="6318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7"/>
            <p:cNvSpPr>
              <a:spLocks noChangeArrowheads="1"/>
            </p:cNvSpPr>
            <p:nvPr/>
          </p:nvSpPr>
          <p:spPr bwMode="auto">
            <a:xfrm>
              <a:off x="6318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78"/>
            <p:cNvSpPr>
              <a:spLocks noChangeArrowheads="1"/>
            </p:cNvSpPr>
            <p:nvPr/>
          </p:nvSpPr>
          <p:spPr bwMode="auto">
            <a:xfrm>
              <a:off x="6318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79"/>
            <p:cNvSpPr>
              <a:spLocks noChangeArrowheads="1"/>
            </p:cNvSpPr>
            <p:nvPr/>
          </p:nvSpPr>
          <p:spPr bwMode="auto">
            <a:xfrm>
              <a:off x="6318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80"/>
            <p:cNvSpPr>
              <a:spLocks noChangeArrowheads="1"/>
            </p:cNvSpPr>
            <p:nvPr/>
          </p:nvSpPr>
          <p:spPr bwMode="auto">
            <a:xfrm>
              <a:off x="6318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81"/>
            <p:cNvSpPr>
              <a:spLocks noChangeArrowheads="1"/>
            </p:cNvSpPr>
            <p:nvPr/>
          </p:nvSpPr>
          <p:spPr bwMode="auto">
            <a:xfrm>
              <a:off x="6318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82"/>
            <p:cNvSpPr>
              <a:spLocks noChangeArrowheads="1"/>
            </p:cNvSpPr>
            <p:nvPr/>
          </p:nvSpPr>
          <p:spPr bwMode="auto">
            <a:xfrm>
              <a:off x="6318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83"/>
            <p:cNvSpPr>
              <a:spLocks noChangeArrowheads="1"/>
            </p:cNvSpPr>
            <p:nvPr/>
          </p:nvSpPr>
          <p:spPr bwMode="auto">
            <a:xfrm>
              <a:off x="6318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84"/>
            <p:cNvSpPr>
              <a:spLocks noChangeArrowheads="1"/>
            </p:cNvSpPr>
            <p:nvPr/>
          </p:nvSpPr>
          <p:spPr bwMode="auto">
            <a:xfrm>
              <a:off x="6318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85"/>
            <p:cNvSpPr>
              <a:spLocks noChangeArrowheads="1"/>
            </p:cNvSpPr>
            <p:nvPr/>
          </p:nvSpPr>
          <p:spPr bwMode="auto">
            <a:xfrm>
              <a:off x="6318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86"/>
            <p:cNvSpPr>
              <a:spLocks noChangeArrowheads="1"/>
            </p:cNvSpPr>
            <p:nvPr/>
          </p:nvSpPr>
          <p:spPr bwMode="auto">
            <a:xfrm>
              <a:off x="94773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7"/>
            <p:cNvSpPr>
              <a:spLocks noChangeArrowheads="1"/>
            </p:cNvSpPr>
            <p:nvPr/>
          </p:nvSpPr>
          <p:spPr bwMode="auto">
            <a:xfrm>
              <a:off x="94773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88"/>
            <p:cNvSpPr>
              <a:spLocks noChangeArrowheads="1"/>
            </p:cNvSpPr>
            <p:nvPr/>
          </p:nvSpPr>
          <p:spPr bwMode="auto">
            <a:xfrm>
              <a:off x="94773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9"/>
            <p:cNvSpPr>
              <a:spLocks noChangeArrowheads="1"/>
            </p:cNvSpPr>
            <p:nvPr/>
          </p:nvSpPr>
          <p:spPr bwMode="auto">
            <a:xfrm>
              <a:off x="94773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90"/>
            <p:cNvSpPr>
              <a:spLocks noChangeArrowheads="1"/>
            </p:cNvSpPr>
            <p:nvPr/>
          </p:nvSpPr>
          <p:spPr bwMode="auto">
            <a:xfrm>
              <a:off x="94773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91"/>
            <p:cNvSpPr>
              <a:spLocks noChangeArrowheads="1"/>
            </p:cNvSpPr>
            <p:nvPr/>
          </p:nvSpPr>
          <p:spPr bwMode="auto">
            <a:xfrm>
              <a:off x="94773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92"/>
            <p:cNvSpPr>
              <a:spLocks noChangeArrowheads="1"/>
            </p:cNvSpPr>
            <p:nvPr/>
          </p:nvSpPr>
          <p:spPr bwMode="auto">
            <a:xfrm>
              <a:off x="94773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93"/>
            <p:cNvSpPr>
              <a:spLocks noChangeArrowheads="1"/>
            </p:cNvSpPr>
            <p:nvPr/>
          </p:nvSpPr>
          <p:spPr bwMode="auto">
            <a:xfrm>
              <a:off x="94773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94"/>
            <p:cNvSpPr>
              <a:spLocks noChangeArrowheads="1"/>
            </p:cNvSpPr>
            <p:nvPr/>
          </p:nvSpPr>
          <p:spPr bwMode="auto">
            <a:xfrm>
              <a:off x="94773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95"/>
            <p:cNvSpPr>
              <a:spLocks noChangeArrowheads="1"/>
            </p:cNvSpPr>
            <p:nvPr/>
          </p:nvSpPr>
          <p:spPr bwMode="auto">
            <a:xfrm>
              <a:off x="947738" y="2351088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96"/>
            <p:cNvSpPr>
              <a:spLocks noChangeArrowheads="1"/>
            </p:cNvSpPr>
            <p:nvPr/>
          </p:nvSpPr>
          <p:spPr bwMode="auto">
            <a:xfrm>
              <a:off x="94773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97"/>
            <p:cNvSpPr>
              <a:spLocks noChangeArrowheads="1"/>
            </p:cNvSpPr>
            <p:nvPr/>
          </p:nvSpPr>
          <p:spPr bwMode="auto">
            <a:xfrm>
              <a:off x="947738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398"/>
            <p:cNvSpPr>
              <a:spLocks noChangeArrowheads="1"/>
            </p:cNvSpPr>
            <p:nvPr/>
          </p:nvSpPr>
          <p:spPr bwMode="auto">
            <a:xfrm>
              <a:off x="947738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399"/>
            <p:cNvSpPr>
              <a:spLocks noChangeArrowheads="1"/>
            </p:cNvSpPr>
            <p:nvPr/>
          </p:nvSpPr>
          <p:spPr bwMode="auto">
            <a:xfrm>
              <a:off x="947738" y="33972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00"/>
            <p:cNvSpPr>
              <a:spLocks noChangeArrowheads="1"/>
            </p:cNvSpPr>
            <p:nvPr/>
          </p:nvSpPr>
          <p:spPr bwMode="auto">
            <a:xfrm>
              <a:off x="12620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01"/>
            <p:cNvSpPr>
              <a:spLocks noChangeArrowheads="1"/>
            </p:cNvSpPr>
            <p:nvPr/>
          </p:nvSpPr>
          <p:spPr bwMode="auto">
            <a:xfrm>
              <a:off x="12620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02"/>
            <p:cNvSpPr>
              <a:spLocks noChangeArrowheads="1"/>
            </p:cNvSpPr>
            <p:nvPr/>
          </p:nvSpPr>
          <p:spPr bwMode="auto">
            <a:xfrm>
              <a:off x="12620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03"/>
            <p:cNvSpPr>
              <a:spLocks noChangeArrowheads="1"/>
            </p:cNvSpPr>
            <p:nvPr/>
          </p:nvSpPr>
          <p:spPr bwMode="auto">
            <a:xfrm>
              <a:off x="12620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04"/>
            <p:cNvSpPr>
              <a:spLocks noChangeArrowheads="1"/>
            </p:cNvSpPr>
            <p:nvPr/>
          </p:nvSpPr>
          <p:spPr bwMode="auto">
            <a:xfrm>
              <a:off x="12620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05"/>
            <p:cNvSpPr>
              <a:spLocks noChangeArrowheads="1"/>
            </p:cNvSpPr>
            <p:nvPr/>
          </p:nvSpPr>
          <p:spPr bwMode="auto">
            <a:xfrm>
              <a:off x="12620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06"/>
            <p:cNvSpPr>
              <a:spLocks noChangeArrowheads="1"/>
            </p:cNvSpPr>
            <p:nvPr/>
          </p:nvSpPr>
          <p:spPr bwMode="auto">
            <a:xfrm>
              <a:off x="12620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07"/>
            <p:cNvSpPr>
              <a:spLocks noChangeArrowheads="1"/>
            </p:cNvSpPr>
            <p:nvPr/>
          </p:nvSpPr>
          <p:spPr bwMode="auto">
            <a:xfrm>
              <a:off x="12620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08"/>
            <p:cNvSpPr>
              <a:spLocks noChangeArrowheads="1"/>
            </p:cNvSpPr>
            <p:nvPr/>
          </p:nvSpPr>
          <p:spPr bwMode="auto">
            <a:xfrm>
              <a:off x="12620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09"/>
            <p:cNvSpPr>
              <a:spLocks noChangeArrowheads="1"/>
            </p:cNvSpPr>
            <p:nvPr/>
          </p:nvSpPr>
          <p:spPr bwMode="auto">
            <a:xfrm>
              <a:off x="12620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10"/>
            <p:cNvSpPr>
              <a:spLocks noChangeArrowheads="1"/>
            </p:cNvSpPr>
            <p:nvPr/>
          </p:nvSpPr>
          <p:spPr bwMode="auto">
            <a:xfrm>
              <a:off x="157956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11"/>
            <p:cNvSpPr>
              <a:spLocks noChangeArrowheads="1"/>
            </p:cNvSpPr>
            <p:nvPr/>
          </p:nvSpPr>
          <p:spPr bwMode="auto">
            <a:xfrm>
              <a:off x="157956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12"/>
            <p:cNvSpPr>
              <a:spLocks noChangeArrowheads="1"/>
            </p:cNvSpPr>
            <p:nvPr/>
          </p:nvSpPr>
          <p:spPr bwMode="auto">
            <a:xfrm>
              <a:off x="157956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13"/>
            <p:cNvSpPr>
              <a:spLocks noChangeArrowheads="1"/>
            </p:cNvSpPr>
            <p:nvPr/>
          </p:nvSpPr>
          <p:spPr bwMode="auto">
            <a:xfrm>
              <a:off x="157956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14"/>
            <p:cNvSpPr>
              <a:spLocks noChangeArrowheads="1"/>
            </p:cNvSpPr>
            <p:nvPr/>
          </p:nvSpPr>
          <p:spPr bwMode="auto">
            <a:xfrm>
              <a:off x="157956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15"/>
            <p:cNvSpPr>
              <a:spLocks noChangeArrowheads="1"/>
            </p:cNvSpPr>
            <p:nvPr/>
          </p:nvSpPr>
          <p:spPr bwMode="auto">
            <a:xfrm>
              <a:off x="157956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16"/>
            <p:cNvSpPr>
              <a:spLocks noChangeArrowheads="1"/>
            </p:cNvSpPr>
            <p:nvPr/>
          </p:nvSpPr>
          <p:spPr bwMode="auto">
            <a:xfrm>
              <a:off x="157956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17"/>
            <p:cNvSpPr>
              <a:spLocks noChangeArrowheads="1"/>
            </p:cNvSpPr>
            <p:nvPr/>
          </p:nvSpPr>
          <p:spPr bwMode="auto">
            <a:xfrm>
              <a:off x="157956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18"/>
            <p:cNvSpPr>
              <a:spLocks noChangeArrowheads="1"/>
            </p:cNvSpPr>
            <p:nvPr/>
          </p:nvSpPr>
          <p:spPr bwMode="auto">
            <a:xfrm>
              <a:off x="157956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19"/>
            <p:cNvSpPr>
              <a:spLocks noChangeArrowheads="1"/>
            </p:cNvSpPr>
            <p:nvPr/>
          </p:nvSpPr>
          <p:spPr bwMode="auto">
            <a:xfrm>
              <a:off x="157956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20"/>
            <p:cNvSpPr>
              <a:spLocks noChangeArrowheads="1"/>
            </p:cNvSpPr>
            <p:nvPr/>
          </p:nvSpPr>
          <p:spPr bwMode="auto">
            <a:xfrm>
              <a:off x="157956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21"/>
            <p:cNvSpPr>
              <a:spLocks noChangeArrowheads="1"/>
            </p:cNvSpPr>
            <p:nvPr/>
          </p:nvSpPr>
          <p:spPr bwMode="auto">
            <a:xfrm>
              <a:off x="18970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22"/>
            <p:cNvSpPr>
              <a:spLocks noChangeArrowheads="1"/>
            </p:cNvSpPr>
            <p:nvPr/>
          </p:nvSpPr>
          <p:spPr bwMode="auto">
            <a:xfrm>
              <a:off x="18970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23"/>
            <p:cNvSpPr>
              <a:spLocks noChangeArrowheads="1"/>
            </p:cNvSpPr>
            <p:nvPr/>
          </p:nvSpPr>
          <p:spPr bwMode="auto">
            <a:xfrm>
              <a:off x="18970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24"/>
            <p:cNvSpPr>
              <a:spLocks noChangeArrowheads="1"/>
            </p:cNvSpPr>
            <p:nvPr/>
          </p:nvSpPr>
          <p:spPr bwMode="auto">
            <a:xfrm>
              <a:off x="18970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25"/>
            <p:cNvSpPr>
              <a:spLocks noChangeArrowheads="1"/>
            </p:cNvSpPr>
            <p:nvPr/>
          </p:nvSpPr>
          <p:spPr bwMode="auto">
            <a:xfrm>
              <a:off x="18970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26"/>
            <p:cNvSpPr>
              <a:spLocks noChangeArrowheads="1"/>
            </p:cNvSpPr>
            <p:nvPr/>
          </p:nvSpPr>
          <p:spPr bwMode="auto">
            <a:xfrm>
              <a:off x="18970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427"/>
            <p:cNvSpPr>
              <a:spLocks noChangeArrowheads="1"/>
            </p:cNvSpPr>
            <p:nvPr/>
          </p:nvSpPr>
          <p:spPr bwMode="auto">
            <a:xfrm>
              <a:off x="18970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28"/>
            <p:cNvSpPr>
              <a:spLocks noChangeArrowheads="1"/>
            </p:cNvSpPr>
            <p:nvPr/>
          </p:nvSpPr>
          <p:spPr bwMode="auto">
            <a:xfrm>
              <a:off x="18970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429"/>
            <p:cNvSpPr>
              <a:spLocks noChangeArrowheads="1"/>
            </p:cNvSpPr>
            <p:nvPr/>
          </p:nvSpPr>
          <p:spPr bwMode="auto">
            <a:xfrm>
              <a:off x="220980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430"/>
            <p:cNvSpPr>
              <a:spLocks noChangeArrowheads="1"/>
            </p:cNvSpPr>
            <p:nvPr/>
          </p:nvSpPr>
          <p:spPr bwMode="auto">
            <a:xfrm>
              <a:off x="220980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31"/>
            <p:cNvSpPr>
              <a:spLocks noChangeArrowheads="1"/>
            </p:cNvSpPr>
            <p:nvPr/>
          </p:nvSpPr>
          <p:spPr bwMode="auto">
            <a:xfrm>
              <a:off x="220980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32"/>
            <p:cNvSpPr>
              <a:spLocks noChangeArrowheads="1"/>
            </p:cNvSpPr>
            <p:nvPr/>
          </p:nvSpPr>
          <p:spPr bwMode="auto">
            <a:xfrm>
              <a:off x="220980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33"/>
            <p:cNvSpPr>
              <a:spLocks noChangeArrowheads="1"/>
            </p:cNvSpPr>
            <p:nvPr/>
          </p:nvSpPr>
          <p:spPr bwMode="auto">
            <a:xfrm>
              <a:off x="220980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34"/>
            <p:cNvSpPr>
              <a:spLocks noChangeArrowheads="1"/>
            </p:cNvSpPr>
            <p:nvPr/>
          </p:nvSpPr>
          <p:spPr bwMode="auto">
            <a:xfrm>
              <a:off x="220980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35"/>
            <p:cNvSpPr>
              <a:spLocks noChangeArrowheads="1"/>
            </p:cNvSpPr>
            <p:nvPr/>
          </p:nvSpPr>
          <p:spPr bwMode="auto">
            <a:xfrm>
              <a:off x="2209800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36"/>
            <p:cNvSpPr>
              <a:spLocks noChangeArrowheads="1"/>
            </p:cNvSpPr>
            <p:nvPr/>
          </p:nvSpPr>
          <p:spPr bwMode="auto">
            <a:xfrm>
              <a:off x="220980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437"/>
            <p:cNvSpPr>
              <a:spLocks noChangeArrowheads="1"/>
            </p:cNvSpPr>
            <p:nvPr/>
          </p:nvSpPr>
          <p:spPr bwMode="auto">
            <a:xfrm>
              <a:off x="2209800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438"/>
            <p:cNvSpPr>
              <a:spLocks noChangeArrowheads="1"/>
            </p:cNvSpPr>
            <p:nvPr/>
          </p:nvSpPr>
          <p:spPr bwMode="auto">
            <a:xfrm>
              <a:off x="2209800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439"/>
            <p:cNvSpPr>
              <a:spLocks noChangeArrowheads="1"/>
            </p:cNvSpPr>
            <p:nvPr/>
          </p:nvSpPr>
          <p:spPr bwMode="auto">
            <a:xfrm>
              <a:off x="2209800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440"/>
            <p:cNvSpPr>
              <a:spLocks noChangeArrowheads="1"/>
            </p:cNvSpPr>
            <p:nvPr/>
          </p:nvSpPr>
          <p:spPr bwMode="auto">
            <a:xfrm>
              <a:off x="2209800" y="287178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441"/>
            <p:cNvSpPr>
              <a:spLocks noChangeArrowheads="1"/>
            </p:cNvSpPr>
            <p:nvPr/>
          </p:nvSpPr>
          <p:spPr bwMode="auto">
            <a:xfrm>
              <a:off x="2209800" y="31337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442"/>
            <p:cNvSpPr>
              <a:spLocks noChangeArrowheads="1"/>
            </p:cNvSpPr>
            <p:nvPr/>
          </p:nvSpPr>
          <p:spPr bwMode="auto">
            <a:xfrm>
              <a:off x="25273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443"/>
            <p:cNvSpPr>
              <a:spLocks noChangeArrowheads="1"/>
            </p:cNvSpPr>
            <p:nvPr/>
          </p:nvSpPr>
          <p:spPr bwMode="auto">
            <a:xfrm>
              <a:off x="25273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444"/>
            <p:cNvSpPr>
              <a:spLocks noChangeArrowheads="1"/>
            </p:cNvSpPr>
            <p:nvPr/>
          </p:nvSpPr>
          <p:spPr bwMode="auto">
            <a:xfrm>
              <a:off x="25273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445"/>
            <p:cNvSpPr>
              <a:spLocks noChangeArrowheads="1"/>
            </p:cNvSpPr>
            <p:nvPr/>
          </p:nvSpPr>
          <p:spPr bwMode="auto">
            <a:xfrm>
              <a:off x="25273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446"/>
            <p:cNvSpPr>
              <a:spLocks noChangeArrowheads="1"/>
            </p:cNvSpPr>
            <p:nvPr/>
          </p:nvSpPr>
          <p:spPr bwMode="auto">
            <a:xfrm>
              <a:off x="25273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447"/>
            <p:cNvSpPr>
              <a:spLocks noChangeArrowheads="1"/>
            </p:cNvSpPr>
            <p:nvPr/>
          </p:nvSpPr>
          <p:spPr bwMode="auto">
            <a:xfrm>
              <a:off x="25273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448"/>
            <p:cNvSpPr>
              <a:spLocks noChangeArrowheads="1"/>
            </p:cNvSpPr>
            <p:nvPr/>
          </p:nvSpPr>
          <p:spPr bwMode="auto">
            <a:xfrm>
              <a:off x="25273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449"/>
            <p:cNvSpPr>
              <a:spLocks noChangeArrowheads="1"/>
            </p:cNvSpPr>
            <p:nvPr/>
          </p:nvSpPr>
          <p:spPr bwMode="auto">
            <a:xfrm>
              <a:off x="2527300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450"/>
            <p:cNvSpPr>
              <a:spLocks noChangeArrowheads="1"/>
            </p:cNvSpPr>
            <p:nvPr/>
          </p:nvSpPr>
          <p:spPr bwMode="auto">
            <a:xfrm>
              <a:off x="252730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451"/>
            <p:cNvSpPr>
              <a:spLocks noChangeArrowheads="1"/>
            </p:cNvSpPr>
            <p:nvPr/>
          </p:nvSpPr>
          <p:spPr bwMode="auto">
            <a:xfrm>
              <a:off x="252730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452"/>
            <p:cNvSpPr>
              <a:spLocks noChangeArrowheads="1"/>
            </p:cNvSpPr>
            <p:nvPr/>
          </p:nvSpPr>
          <p:spPr bwMode="auto">
            <a:xfrm>
              <a:off x="28416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453"/>
            <p:cNvSpPr>
              <a:spLocks noChangeArrowheads="1"/>
            </p:cNvSpPr>
            <p:nvPr/>
          </p:nvSpPr>
          <p:spPr bwMode="auto">
            <a:xfrm>
              <a:off x="28416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454"/>
            <p:cNvSpPr>
              <a:spLocks noChangeArrowheads="1"/>
            </p:cNvSpPr>
            <p:nvPr/>
          </p:nvSpPr>
          <p:spPr bwMode="auto">
            <a:xfrm>
              <a:off x="28416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455"/>
            <p:cNvSpPr>
              <a:spLocks noChangeArrowheads="1"/>
            </p:cNvSpPr>
            <p:nvPr/>
          </p:nvSpPr>
          <p:spPr bwMode="auto">
            <a:xfrm>
              <a:off x="28416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456"/>
            <p:cNvSpPr>
              <a:spLocks noChangeArrowheads="1"/>
            </p:cNvSpPr>
            <p:nvPr/>
          </p:nvSpPr>
          <p:spPr bwMode="auto">
            <a:xfrm>
              <a:off x="28416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457"/>
            <p:cNvSpPr>
              <a:spLocks noChangeArrowheads="1"/>
            </p:cNvSpPr>
            <p:nvPr/>
          </p:nvSpPr>
          <p:spPr bwMode="auto">
            <a:xfrm>
              <a:off x="28416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458"/>
            <p:cNvSpPr>
              <a:spLocks noChangeArrowheads="1"/>
            </p:cNvSpPr>
            <p:nvPr/>
          </p:nvSpPr>
          <p:spPr bwMode="auto">
            <a:xfrm>
              <a:off x="28416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459"/>
            <p:cNvSpPr>
              <a:spLocks noChangeArrowheads="1"/>
            </p:cNvSpPr>
            <p:nvPr/>
          </p:nvSpPr>
          <p:spPr bwMode="auto">
            <a:xfrm>
              <a:off x="28416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460"/>
            <p:cNvSpPr>
              <a:spLocks noChangeArrowheads="1"/>
            </p:cNvSpPr>
            <p:nvPr/>
          </p:nvSpPr>
          <p:spPr bwMode="auto">
            <a:xfrm>
              <a:off x="28416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461"/>
            <p:cNvSpPr>
              <a:spLocks noChangeArrowheads="1"/>
            </p:cNvSpPr>
            <p:nvPr/>
          </p:nvSpPr>
          <p:spPr bwMode="auto">
            <a:xfrm>
              <a:off x="28416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462"/>
            <p:cNvSpPr>
              <a:spLocks noChangeArrowheads="1"/>
            </p:cNvSpPr>
            <p:nvPr/>
          </p:nvSpPr>
          <p:spPr bwMode="auto">
            <a:xfrm>
              <a:off x="315912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463"/>
            <p:cNvSpPr>
              <a:spLocks noChangeArrowheads="1"/>
            </p:cNvSpPr>
            <p:nvPr/>
          </p:nvSpPr>
          <p:spPr bwMode="auto">
            <a:xfrm>
              <a:off x="315912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464"/>
            <p:cNvSpPr>
              <a:spLocks noChangeArrowheads="1"/>
            </p:cNvSpPr>
            <p:nvPr/>
          </p:nvSpPr>
          <p:spPr bwMode="auto">
            <a:xfrm>
              <a:off x="315912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465"/>
            <p:cNvSpPr>
              <a:spLocks noChangeArrowheads="1"/>
            </p:cNvSpPr>
            <p:nvPr/>
          </p:nvSpPr>
          <p:spPr bwMode="auto">
            <a:xfrm>
              <a:off x="315912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466"/>
            <p:cNvSpPr>
              <a:spLocks noChangeArrowheads="1"/>
            </p:cNvSpPr>
            <p:nvPr/>
          </p:nvSpPr>
          <p:spPr bwMode="auto">
            <a:xfrm>
              <a:off x="315912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467"/>
            <p:cNvSpPr>
              <a:spLocks noChangeArrowheads="1"/>
            </p:cNvSpPr>
            <p:nvPr/>
          </p:nvSpPr>
          <p:spPr bwMode="auto">
            <a:xfrm>
              <a:off x="315912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468"/>
            <p:cNvSpPr>
              <a:spLocks noChangeArrowheads="1"/>
            </p:cNvSpPr>
            <p:nvPr/>
          </p:nvSpPr>
          <p:spPr bwMode="auto">
            <a:xfrm>
              <a:off x="315912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469"/>
            <p:cNvSpPr>
              <a:spLocks noChangeArrowheads="1"/>
            </p:cNvSpPr>
            <p:nvPr/>
          </p:nvSpPr>
          <p:spPr bwMode="auto">
            <a:xfrm>
              <a:off x="315912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470"/>
            <p:cNvSpPr>
              <a:spLocks noChangeArrowheads="1"/>
            </p:cNvSpPr>
            <p:nvPr/>
          </p:nvSpPr>
          <p:spPr bwMode="auto">
            <a:xfrm>
              <a:off x="315912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471"/>
            <p:cNvSpPr>
              <a:spLocks noChangeArrowheads="1"/>
            </p:cNvSpPr>
            <p:nvPr/>
          </p:nvSpPr>
          <p:spPr bwMode="auto">
            <a:xfrm>
              <a:off x="315912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472"/>
            <p:cNvSpPr>
              <a:spLocks noChangeArrowheads="1"/>
            </p:cNvSpPr>
            <p:nvPr/>
          </p:nvSpPr>
          <p:spPr bwMode="auto">
            <a:xfrm>
              <a:off x="315912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473"/>
            <p:cNvSpPr>
              <a:spLocks noChangeArrowheads="1"/>
            </p:cNvSpPr>
            <p:nvPr/>
          </p:nvSpPr>
          <p:spPr bwMode="auto">
            <a:xfrm>
              <a:off x="34734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474"/>
            <p:cNvSpPr>
              <a:spLocks noChangeArrowheads="1"/>
            </p:cNvSpPr>
            <p:nvPr/>
          </p:nvSpPr>
          <p:spPr bwMode="auto">
            <a:xfrm>
              <a:off x="34734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475"/>
            <p:cNvSpPr>
              <a:spLocks noChangeArrowheads="1"/>
            </p:cNvSpPr>
            <p:nvPr/>
          </p:nvSpPr>
          <p:spPr bwMode="auto">
            <a:xfrm>
              <a:off x="34734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476"/>
            <p:cNvSpPr>
              <a:spLocks noChangeArrowheads="1"/>
            </p:cNvSpPr>
            <p:nvPr/>
          </p:nvSpPr>
          <p:spPr bwMode="auto">
            <a:xfrm>
              <a:off x="34734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477"/>
            <p:cNvSpPr>
              <a:spLocks noChangeArrowheads="1"/>
            </p:cNvSpPr>
            <p:nvPr/>
          </p:nvSpPr>
          <p:spPr bwMode="auto">
            <a:xfrm>
              <a:off x="34734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478"/>
            <p:cNvSpPr>
              <a:spLocks noChangeArrowheads="1"/>
            </p:cNvSpPr>
            <p:nvPr/>
          </p:nvSpPr>
          <p:spPr bwMode="auto">
            <a:xfrm>
              <a:off x="34734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479"/>
            <p:cNvSpPr>
              <a:spLocks noChangeArrowheads="1"/>
            </p:cNvSpPr>
            <p:nvPr/>
          </p:nvSpPr>
          <p:spPr bwMode="auto">
            <a:xfrm>
              <a:off x="34734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480"/>
            <p:cNvSpPr>
              <a:spLocks noChangeArrowheads="1"/>
            </p:cNvSpPr>
            <p:nvPr/>
          </p:nvSpPr>
          <p:spPr bwMode="auto">
            <a:xfrm>
              <a:off x="34734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481"/>
            <p:cNvSpPr>
              <a:spLocks noChangeArrowheads="1"/>
            </p:cNvSpPr>
            <p:nvPr/>
          </p:nvSpPr>
          <p:spPr bwMode="auto">
            <a:xfrm>
              <a:off x="34734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482"/>
            <p:cNvSpPr>
              <a:spLocks noChangeArrowheads="1"/>
            </p:cNvSpPr>
            <p:nvPr/>
          </p:nvSpPr>
          <p:spPr bwMode="auto">
            <a:xfrm>
              <a:off x="34734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483"/>
            <p:cNvSpPr>
              <a:spLocks noChangeArrowheads="1"/>
            </p:cNvSpPr>
            <p:nvPr/>
          </p:nvSpPr>
          <p:spPr bwMode="auto">
            <a:xfrm>
              <a:off x="3473450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484"/>
            <p:cNvSpPr>
              <a:spLocks noChangeArrowheads="1"/>
            </p:cNvSpPr>
            <p:nvPr/>
          </p:nvSpPr>
          <p:spPr bwMode="auto">
            <a:xfrm>
              <a:off x="3473450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485"/>
            <p:cNvSpPr>
              <a:spLocks noChangeArrowheads="1"/>
            </p:cNvSpPr>
            <p:nvPr/>
          </p:nvSpPr>
          <p:spPr bwMode="auto">
            <a:xfrm>
              <a:off x="3473450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486"/>
            <p:cNvSpPr>
              <a:spLocks noChangeArrowheads="1"/>
            </p:cNvSpPr>
            <p:nvPr/>
          </p:nvSpPr>
          <p:spPr bwMode="auto">
            <a:xfrm>
              <a:off x="378936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487"/>
            <p:cNvSpPr>
              <a:spLocks noChangeArrowheads="1"/>
            </p:cNvSpPr>
            <p:nvPr/>
          </p:nvSpPr>
          <p:spPr bwMode="auto">
            <a:xfrm>
              <a:off x="378936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488"/>
            <p:cNvSpPr>
              <a:spLocks noChangeArrowheads="1"/>
            </p:cNvSpPr>
            <p:nvPr/>
          </p:nvSpPr>
          <p:spPr bwMode="auto">
            <a:xfrm>
              <a:off x="378936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489"/>
            <p:cNvSpPr>
              <a:spLocks noChangeArrowheads="1"/>
            </p:cNvSpPr>
            <p:nvPr/>
          </p:nvSpPr>
          <p:spPr bwMode="auto">
            <a:xfrm>
              <a:off x="378936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490"/>
            <p:cNvSpPr>
              <a:spLocks noChangeArrowheads="1"/>
            </p:cNvSpPr>
            <p:nvPr/>
          </p:nvSpPr>
          <p:spPr bwMode="auto">
            <a:xfrm>
              <a:off x="378936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491"/>
            <p:cNvSpPr>
              <a:spLocks noChangeArrowheads="1"/>
            </p:cNvSpPr>
            <p:nvPr/>
          </p:nvSpPr>
          <p:spPr bwMode="auto">
            <a:xfrm>
              <a:off x="378936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492"/>
            <p:cNvSpPr>
              <a:spLocks noChangeArrowheads="1"/>
            </p:cNvSpPr>
            <p:nvPr/>
          </p:nvSpPr>
          <p:spPr bwMode="auto">
            <a:xfrm>
              <a:off x="378936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493"/>
            <p:cNvSpPr>
              <a:spLocks noChangeArrowheads="1"/>
            </p:cNvSpPr>
            <p:nvPr/>
          </p:nvSpPr>
          <p:spPr bwMode="auto">
            <a:xfrm>
              <a:off x="378936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494"/>
            <p:cNvSpPr>
              <a:spLocks noChangeArrowheads="1"/>
            </p:cNvSpPr>
            <p:nvPr/>
          </p:nvSpPr>
          <p:spPr bwMode="auto">
            <a:xfrm>
              <a:off x="410686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495"/>
            <p:cNvSpPr>
              <a:spLocks noChangeArrowheads="1"/>
            </p:cNvSpPr>
            <p:nvPr/>
          </p:nvSpPr>
          <p:spPr bwMode="auto">
            <a:xfrm>
              <a:off x="410686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496"/>
            <p:cNvSpPr>
              <a:spLocks noChangeArrowheads="1"/>
            </p:cNvSpPr>
            <p:nvPr/>
          </p:nvSpPr>
          <p:spPr bwMode="auto">
            <a:xfrm>
              <a:off x="410686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497"/>
            <p:cNvSpPr>
              <a:spLocks noChangeArrowheads="1"/>
            </p:cNvSpPr>
            <p:nvPr/>
          </p:nvSpPr>
          <p:spPr bwMode="auto">
            <a:xfrm>
              <a:off x="410686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498"/>
            <p:cNvSpPr>
              <a:spLocks noChangeArrowheads="1"/>
            </p:cNvSpPr>
            <p:nvPr/>
          </p:nvSpPr>
          <p:spPr bwMode="auto">
            <a:xfrm>
              <a:off x="410686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499"/>
            <p:cNvSpPr>
              <a:spLocks noChangeArrowheads="1"/>
            </p:cNvSpPr>
            <p:nvPr/>
          </p:nvSpPr>
          <p:spPr bwMode="auto">
            <a:xfrm>
              <a:off x="410686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500"/>
            <p:cNvSpPr>
              <a:spLocks noChangeArrowheads="1"/>
            </p:cNvSpPr>
            <p:nvPr/>
          </p:nvSpPr>
          <p:spPr bwMode="auto">
            <a:xfrm>
              <a:off x="410686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501"/>
            <p:cNvSpPr>
              <a:spLocks noChangeArrowheads="1"/>
            </p:cNvSpPr>
            <p:nvPr/>
          </p:nvSpPr>
          <p:spPr bwMode="auto">
            <a:xfrm>
              <a:off x="410686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502"/>
            <p:cNvSpPr>
              <a:spLocks noChangeArrowheads="1"/>
            </p:cNvSpPr>
            <p:nvPr/>
          </p:nvSpPr>
          <p:spPr bwMode="auto">
            <a:xfrm>
              <a:off x="410686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503"/>
            <p:cNvSpPr>
              <a:spLocks noChangeArrowheads="1"/>
            </p:cNvSpPr>
            <p:nvPr/>
          </p:nvSpPr>
          <p:spPr bwMode="auto">
            <a:xfrm>
              <a:off x="410686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504"/>
            <p:cNvSpPr>
              <a:spLocks noChangeArrowheads="1"/>
            </p:cNvSpPr>
            <p:nvPr/>
          </p:nvSpPr>
          <p:spPr bwMode="auto">
            <a:xfrm>
              <a:off x="44211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505"/>
            <p:cNvSpPr>
              <a:spLocks noChangeArrowheads="1"/>
            </p:cNvSpPr>
            <p:nvPr/>
          </p:nvSpPr>
          <p:spPr bwMode="auto">
            <a:xfrm>
              <a:off x="44211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506"/>
            <p:cNvSpPr>
              <a:spLocks noChangeArrowheads="1"/>
            </p:cNvSpPr>
            <p:nvPr/>
          </p:nvSpPr>
          <p:spPr bwMode="auto">
            <a:xfrm>
              <a:off x="44211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507"/>
            <p:cNvSpPr>
              <a:spLocks noChangeArrowheads="1"/>
            </p:cNvSpPr>
            <p:nvPr/>
          </p:nvSpPr>
          <p:spPr bwMode="auto">
            <a:xfrm>
              <a:off x="44211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508"/>
            <p:cNvSpPr>
              <a:spLocks noChangeArrowheads="1"/>
            </p:cNvSpPr>
            <p:nvPr/>
          </p:nvSpPr>
          <p:spPr bwMode="auto">
            <a:xfrm>
              <a:off x="44211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509"/>
            <p:cNvSpPr>
              <a:spLocks noChangeArrowheads="1"/>
            </p:cNvSpPr>
            <p:nvPr/>
          </p:nvSpPr>
          <p:spPr bwMode="auto">
            <a:xfrm>
              <a:off x="44211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510"/>
            <p:cNvSpPr>
              <a:spLocks noChangeArrowheads="1"/>
            </p:cNvSpPr>
            <p:nvPr/>
          </p:nvSpPr>
          <p:spPr bwMode="auto">
            <a:xfrm>
              <a:off x="44211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511"/>
            <p:cNvSpPr>
              <a:spLocks noChangeArrowheads="1"/>
            </p:cNvSpPr>
            <p:nvPr/>
          </p:nvSpPr>
          <p:spPr bwMode="auto">
            <a:xfrm>
              <a:off x="44211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512"/>
            <p:cNvSpPr>
              <a:spLocks noChangeArrowheads="1"/>
            </p:cNvSpPr>
            <p:nvPr/>
          </p:nvSpPr>
          <p:spPr bwMode="auto">
            <a:xfrm>
              <a:off x="44211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513"/>
            <p:cNvSpPr>
              <a:spLocks noChangeArrowheads="1"/>
            </p:cNvSpPr>
            <p:nvPr/>
          </p:nvSpPr>
          <p:spPr bwMode="auto">
            <a:xfrm>
              <a:off x="47386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514"/>
            <p:cNvSpPr>
              <a:spLocks noChangeArrowheads="1"/>
            </p:cNvSpPr>
            <p:nvPr/>
          </p:nvSpPr>
          <p:spPr bwMode="auto">
            <a:xfrm>
              <a:off x="47386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515"/>
            <p:cNvSpPr>
              <a:spLocks noChangeArrowheads="1"/>
            </p:cNvSpPr>
            <p:nvPr/>
          </p:nvSpPr>
          <p:spPr bwMode="auto">
            <a:xfrm>
              <a:off x="47386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516"/>
            <p:cNvSpPr>
              <a:spLocks noChangeArrowheads="1"/>
            </p:cNvSpPr>
            <p:nvPr/>
          </p:nvSpPr>
          <p:spPr bwMode="auto">
            <a:xfrm>
              <a:off x="47386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517"/>
            <p:cNvSpPr>
              <a:spLocks noChangeArrowheads="1"/>
            </p:cNvSpPr>
            <p:nvPr/>
          </p:nvSpPr>
          <p:spPr bwMode="auto">
            <a:xfrm>
              <a:off x="47386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518"/>
            <p:cNvSpPr>
              <a:spLocks noChangeArrowheads="1"/>
            </p:cNvSpPr>
            <p:nvPr/>
          </p:nvSpPr>
          <p:spPr bwMode="auto">
            <a:xfrm>
              <a:off x="47386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519"/>
            <p:cNvSpPr>
              <a:spLocks noChangeArrowheads="1"/>
            </p:cNvSpPr>
            <p:nvPr/>
          </p:nvSpPr>
          <p:spPr bwMode="auto">
            <a:xfrm>
              <a:off x="47386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520"/>
            <p:cNvSpPr>
              <a:spLocks noChangeArrowheads="1"/>
            </p:cNvSpPr>
            <p:nvPr/>
          </p:nvSpPr>
          <p:spPr bwMode="auto">
            <a:xfrm>
              <a:off x="47386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521"/>
            <p:cNvSpPr>
              <a:spLocks noChangeArrowheads="1"/>
            </p:cNvSpPr>
            <p:nvPr/>
          </p:nvSpPr>
          <p:spPr bwMode="auto">
            <a:xfrm>
              <a:off x="47386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522"/>
            <p:cNvSpPr>
              <a:spLocks noChangeArrowheads="1"/>
            </p:cNvSpPr>
            <p:nvPr/>
          </p:nvSpPr>
          <p:spPr bwMode="auto">
            <a:xfrm>
              <a:off x="473868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523"/>
            <p:cNvSpPr>
              <a:spLocks noChangeArrowheads="1"/>
            </p:cNvSpPr>
            <p:nvPr/>
          </p:nvSpPr>
          <p:spPr bwMode="auto">
            <a:xfrm>
              <a:off x="473868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524"/>
            <p:cNvSpPr>
              <a:spLocks noChangeArrowheads="1"/>
            </p:cNvSpPr>
            <p:nvPr/>
          </p:nvSpPr>
          <p:spPr bwMode="auto">
            <a:xfrm>
              <a:off x="4738688" y="287178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525"/>
            <p:cNvSpPr>
              <a:spLocks noChangeArrowheads="1"/>
            </p:cNvSpPr>
            <p:nvPr/>
          </p:nvSpPr>
          <p:spPr bwMode="auto">
            <a:xfrm>
              <a:off x="50530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526"/>
            <p:cNvSpPr>
              <a:spLocks noChangeArrowheads="1"/>
            </p:cNvSpPr>
            <p:nvPr/>
          </p:nvSpPr>
          <p:spPr bwMode="auto">
            <a:xfrm>
              <a:off x="50530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527"/>
            <p:cNvSpPr>
              <a:spLocks noChangeArrowheads="1"/>
            </p:cNvSpPr>
            <p:nvPr/>
          </p:nvSpPr>
          <p:spPr bwMode="auto">
            <a:xfrm>
              <a:off x="50530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528"/>
            <p:cNvSpPr>
              <a:spLocks noChangeArrowheads="1"/>
            </p:cNvSpPr>
            <p:nvPr/>
          </p:nvSpPr>
          <p:spPr bwMode="auto">
            <a:xfrm>
              <a:off x="50530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529"/>
            <p:cNvSpPr>
              <a:spLocks noChangeArrowheads="1"/>
            </p:cNvSpPr>
            <p:nvPr/>
          </p:nvSpPr>
          <p:spPr bwMode="auto">
            <a:xfrm>
              <a:off x="50530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530"/>
            <p:cNvSpPr>
              <a:spLocks noChangeArrowheads="1"/>
            </p:cNvSpPr>
            <p:nvPr/>
          </p:nvSpPr>
          <p:spPr bwMode="auto">
            <a:xfrm>
              <a:off x="50530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531"/>
            <p:cNvSpPr>
              <a:spLocks noChangeArrowheads="1"/>
            </p:cNvSpPr>
            <p:nvPr/>
          </p:nvSpPr>
          <p:spPr bwMode="auto">
            <a:xfrm>
              <a:off x="50530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532"/>
            <p:cNvSpPr>
              <a:spLocks noChangeArrowheads="1"/>
            </p:cNvSpPr>
            <p:nvPr/>
          </p:nvSpPr>
          <p:spPr bwMode="auto">
            <a:xfrm>
              <a:off x="50530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533"/>
            <p:cNvSpPr>
              <a:spLocks noChangeArrowheads="1"/>
            </p:cNvSpPr>
            <p:nvPr/>
          </p:nvSpPr>
          <p:spPr bwMode="auto">
            <a:xfrm>
              <a:off x="50530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Rectangle 535"/>
            <p:cNvSpPr>
              <a:spLocks noChangeArrowheads="1"/>
            </p:cNvSpPr>
            <p:nvPr/>
          </p:nvSpPr>
          <p:spPr bwMode="auto">
            <a:xfrm>
              <a:off x="536892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Rectangle 536"/>
            <p:cNvSpPr>
              <a:spLocks noChangeArrowheads="1"/>
            </p:cNvSpPr>
            <p:nvPr/>
          </p:nvSpPr>
          <p:spPr bwMode="auto">
            <a:xfrm>
              <a:off x="536892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537"/>
            <p:cNvSpPr>
              <a:spLocks noChangeArrowheads="1"/>
            </p:cNvSpPr>
            <p:nvPr/>
          </p:nvSpPr>
          <p:spPr bwMode="auto">
            <a:xfrm>
              <a:off x="536892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538"/>
            <p:cNvSpPr>
              <a:spLocks noChangeArrowheads="1"/>
            </p:cNvSpPr>
            <p:nvPr/>
          </p:nvSpPr>
          <p:spPr bwMode="auto">
            <a:xfrm>
              <a:off x="536892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539"/>
            <p:cNvSpPr>
              <a:spLocks noChangeArrowheads="1"/>
            </p:cNvSpPr>
            <p:nvPr/>
          </p:nvSpPr>
          <p:spPr bwMode="auto">
            <a:xfrm>
              <a:off x="536892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540"/>
            <p:cNvSpPr>
              <a:spLocks noChangeArrowheads="1"/>
            </p:cNvSpPr>
            <p:nvPr/>
          </p:nvSpPr>
          <p:spPr bwMode="auto">
            <a:xfrm>
              <a:off x="536892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541"/>
            <p:cNvSpPr>
              <a:spLocks noChangeArrowheads="1"/>
            </p:cNvSpPr>
            <p:nvPr/>
          </p:nvSpPr>
          <p:spPr bwMode="auto">
            <a:xfrm>
              <a:off x="536892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542"/>
            <p:cNvSpPr>
              <a:spLocks noChangeArrowheads="1"/>
            </p:cNvSpPr>
            <p:nvPr/>
          </p:nvSpPr>
          <p:spPr bwMode="auto">
            <a:xfrm>
              <a:off x="5368925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543"/>
            <p:cNvSpPr>
              <a:spLocks noChangeArrowheads="1"/>
            </p:cNvSpPr>
            <p:nvPr/>
          </p:nvSpPr>
          <p:spPr bwMode="auto">
            <a:xfrm>
              <a:off x="5368925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544"/>
            <p:cNvSpPr>
              <a:spLocks noChangeArrowheads="1"/>
            </p:cNvSpPr>
            <p:nvPr/>
          </p:nvSpPr>
          <p:spPr bwMode="auto">
            <a:xfrm>
              <a:off x="5368925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545"/>
            <p:cNvSpPr>
              <a:spLocks noChangeArrowheads="1"/>
            </p:cNvSpPr>
            <p:nvPr/>
          </p:nvSpPr>
          <p:spPr bwMode="auto">
            <a:xfrm>
              <a:off x="5686425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546"/>
            <p:cNvSpPr>
              <a:spLocks noChangeArrowheads="1"/>
            </p:cNvSpPr>
            <p:nvPr/>
          </p:nvSpPr>
          <p:spPr bwMode="auto">
            <a:xfrm>
              <a:off x="5686425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547"/>
            <p:cNvSpPr>
              <a:spLocks noChangeArrowheads="1"/>
            </p:cNvSpPr>
            <p:nvPr/>
          </p:nvSpPr>
          <p:spPr bwMode="auto">
            <a:xfrm>
              <a:off x="5686425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548"/>
            <p:cNvSpPr>
              <a:spLocks noChangeArrowheads="1"/>
            </p:cNvSpPr>
            <p:nvPr/>
          </p:nvSpPr>
          <p:spPr bwMode="auto">
            <a:xfrm>
              <a:off x="5686425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549"/>
            <p:cNvSpPr>
              <a:spLocks noChangeArrowheads="1"/>
            </p:cNvSpPr>
            <p:nvPr/>
          </p:nvSpPr>
          <p:spPr bwMode="auto">
            <a:xfrm>
              <a:off x="5686425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550"/>
            <p:cNvSpPr>
              <a:spLocks noChangeArrowheads="1"/>
            </p:cNvSpPr>
            <p:nvPr/>
          </p:nvSpPr>
          <p:spPr bwMode="auto">
            <a:xfrm>
              <a:off x="5686425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551"/>
            <p:cNvSpPr>
              <a:spLocks noChangeArrowheads="1"/>
            </p:cNvSpPr>
            <p:nvPr/>
          </p:nvSpPr>
          <p:spPr bwMode="auto">
            <a:xfrm>
              <a:off x="5686425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552"/>
            <p:cNvSpPr>
              <a:spLocks noChangeArrowheads="1"/>
            </p:cNvSpPr>
            <p:nvPr/>
          </p:nvSpPr>
          <p:spPr bwMode="auto">
            <a:xfrm>
              <a:off x="5686425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553"/>
            <p:cNvSpPr>
              <a:spLocks noChangeArrowheads="1"/>
            </p:cNvSpPr>
            <p:nvPr/>
          </p:nvSpPr>
          <p:spPr bwMode="auto">
            <a:xfrm>
              <a:off x="5686425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554"/>
            <p:cNvSpPr>
              <a:spLocks noChangeArrowheads="1"/>
            </p:cNvSpPr>
            <p:nvPr/>
          </p:nvSpPr>
          <p:spPr bwMode="auto">
            <a:xfrm>
              <a:off x="5686425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556"/>
            <p:cNvSpPr>
              <a:spLocks noChangeArrowheads="1"/>
            </p:cNvSpPr>
            <p:nvPr/>
          </p:nvSpPr>
          <p:spPr bwMode="auto">
            <a:xfrm>
              <a:off x="5686425" y="26130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558"/>
            <p:cNvSpPr>
              <a:spLocks noChangeArrowheads="1"/>
            </p:cNvSpPr>
            <p:nvPr/>
          </p:nvSpPr>
          <p:spPr bwMode="auto">
            <a:xfrm>
              <a:off x="60007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559"/>
            <p:cNvSpPr>
              <a:spLocks noChangeArrowheads="1"/>
            </p:cNvSpPr>
            <p:nvPr/>
          </p:nvSpPr>
          <p:spPr bwMode="auto">
            <a:xfrm>
              <a:off x="60007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560"/>
            <p:cNvSpPr>
              <a:spLocks noChangeArrowheads="1"/>
            </p:cNvSpPr>
            <p:nvPr/>
          </p:nvSpPr>
          <p:spPr bwMode="auto">
            <a:xfrm>
              <a:off x="60007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561"/>
            <p:cNvSpPr>
              <a:spLocks noChangeArrowheads="1"/>
            </p:cNvSpPr>
            <p:nvPr/>
          </p:nvSpPr>
          <p:spPr bwMode="auto">
            <a:xfrm>
              <a:off x="60007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562"/>
            <p:cNvSpPr>
              <a:spLocks noChangeArrowheads="1"/>
            </p:cNvSpPr>
            <p:nvPr/>
          </p:nvSpPr>
          <p:spPr bwMode="auto">
            <a:xfrm>
              <a:off x="60007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563"/>
            <p:cNvSpPr>
              <a:spLocks noChangeArrowheads="1"/>
            </p:cNvSpPr>
            <p:nvPr/>
          </p:nvSpPr>
          <p:spPr bwMode="auto">
            <a:xfrm>
              <a:off x="60007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564"/>
            <p:cNvSpPr>
              <a:spLocks noChangeArrowheads="1"/>
            </p:cNvSpPr>
            <p:nvPr/>
          </p:nvSpPr>
          <p:spPr bwMode="auto">
            <a:xfrm>
              <a:off x="60007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565"/>
            <p:cNvSpPr>
              <a:spLocks noChangeArrowheads="1"/>
            </p:cNvSpPr>
            <p:nvPr/>
          </p:nvSpPr>
          <p:spPr bwMode="auto">
            <a:xfrm>
              <a:off x="60007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566"/>
            <p:cNvSpPr>
              <a:spLocks noChangeArrowheads="1"/>
            </p:cNvSpPr>
            <p:nvPr/>
          </p:nvSpPr>
          <p:spPr bwMode="auto">
            <a:xfrm>
              <a:off x="60007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567"/>
            <p:cNvSpPr>
              <a:spLocks noChangeArrowheads="1"/>
            </p:cNvSpPr>
            <p:nvPr/>
          </p:nvSpPr>
          <p:spPr bwMode="auto">
            <a:xfrm>
              <a:off x="63182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568"/>
            <p:cNvSpPr>
              <a:spLocks noChangeArrowheads="1"/>
            </p:cNvSpPr>
            <p:nvPr/>
          </p:nvSpPr>
          <p:spPr bwMode="auto">
            <a:xfrm>
              <a:off x="63182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569"/>
            <p:cNvSpPr>
              <a:spLocks noChangeArrowheads="1"/>
            </p:cNvSpPr>
            <p:nvPr/>
          </p:nvSpPr>
          <p:spPr bwMode="auto">
            <a:xfrm>
              <a:off x="63182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570"/>
            <p:cNvSpPr>
              <a:spLocks noChangeArrowheads="1"/>
            </p:cNvSpPr>
            <p:nvPr/>
          </p:nvSpPr>
          <p:spPr bwMode="auto">
            <a:xfrm>
              <a:off x="63182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571"/>
            <p:cNvSpPr>
              <a:spLocks noChangeArrowheads="1"/>
            </p:cNvSpPr>
            <p:nvPr/>
          </p:nvSpPr>
          <p:spPr bwMode="auto">
            <a:xfrm>
              <a:off x="63182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572"/>
            <p:cNvSpPr>
              <a:spLocks noChangeArrowheads="1"/>
            </p:cNvSpPr>
            <p:nvPr/>
          </p:nvSpPr>
          <p:spPr bwMode="auto">
            <a:xfrm>
              <a:off x="63182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573"/>
            <p:cNvSpPr>
              <a:spLocks noChangeArrowheads="1"/>
            </p:cNvSpPr>
            <p:nvPr/>
          </p:nvSpPr>
          <p:spPr bwMode="auto">
            <a:xfrm>
              <a:off x="63182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574"/>
            <p:cNvSpPr>
              <a:spLocks noChangeArrowheads="1"/>
            </p:cNvSpPr>
            <p:nvPr/>
          </p:nvSpPr>
          <p:spPr bwMode="auto">
            <a:xfrm>
              <a:off x="63182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575"/>
            <p:cNvSpPr>
              <a:spLocks noChangeArrowheads="1"/>
            </p:cNvSpPr>
            <p:nvPr/>
          </p:nvSpPr>
          <p:spPr bwMode="auto">
            <a:xfrm>
              <a:off x="63182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576"/>
            <p:cNvSpPr>
              <a:spLocks noChangeArrowheads="1"/>
            </p:cNvSpPr>
            <p:nvPr/>
          </p:nvSpPr>
          <p:spPr bwMode="auto">
            <a:xfrm>
              <a:off x="6630988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577"/>
            <p:cNvSpPr>
              <a:spLocks noChangeArrowheads="1"/>
            </p:cNvSpPr>
            <p:nvPr/>
          </p:nvSpPr>
          <p:spPr bwMode="auto">
            <a:xfrm>
              <a:off x="6630988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578"/>
            <p:cNvSpPr>
              <a:spLocks noChangeArrowheads="1"/>
            </p:cNvSpPr>
            <p:nvPr/>
          </p:nvSpPr>
          <p:spPr bwMode="auto">
            <a:xfrm>
              <a:off x="6630988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579"/>
            <p:cNvSpPr>
              <a:spLocks noChangeArrowheads="1"/>
            </p:cNvSpPr>
            <p:nvPr/>
          </p:nvSpPr>
          <p:spPr bwMode="auto">
            <a:xfrm>
              <a:off x="6630988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580"/>
            <p:cNvSpPr>
              <a:spLocks noChangeArrowheads="1"/>
            </p:cNvSpPr>
            <p:nvPr/>
          </p:nvSpPr>
          <p:spPr bwMode="auto">
            <a:xfrm>
              <a:off x="6630988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581"/>
            <p:cNvSpPr>
              <a:spLocks noChangeArrowheads="1"/>
            </p:cNvSpPr>
            <p:nvPr/>
          </p:nvSpPr>
          <p:spPr bwMode="auto">
            <a:xfrm>
              <a:off x="6630988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582"/>
            <p:cNvSpPr>
              <a:spLocks noChangeArrowheads="1"/>
            </p:cNvSpPr>
            <p:nvPr/>
          </p:nvSpPr>
          <p:spPr bwMode="auto">
            <a:xfrm>
              <a:off x="6630988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583"/>
            <p:cNvSpPr>
              <a:spLocks noChangeArrowheads="1"/>
            </p:cNvSpPr>
            <p:nvPr/>
          </p:nvSpPr>
          <p:spPr bwMode="auto">
            <a:xfrm>
              <a:off x="6630988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584"/>
            <p:cNvSpPr>
              <a:spLocks noChangeArrowheads="1"/>
            </p:cNvSpPr>
            <p:nvPr/>
          </p:nvSpPr>
          <p:spPr bwMode="auto">
            <a:xfrm>
              <a:off x="6630988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585"/>
            <p:cNvSpPr>
              <a:spLocks noChangeArrowheads="1"/>
            </p:cNvSpPr>
            <p:nvPr/>
          </p:nvSpPr>
          <p:spPr bwMode="auto">
            <a:xfrm>
              <a:off x="6630988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586"/>
            <p:cNvSpPr>
              <a:spLocks noChangeArrowheads="1"/>
            </p:cNvSpPr>
            <p:nvPr/>
          </p:nvSpPr>
          <p:spPr bwMode="auto">
            <a:xfrm>
              <a:off x="6630988" y="26130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588"/>
            <p:cNvSpPr>
              <a:spLocks noChangeArrowheads="1"/>
            </p:cNvSpPr>
            <p:nvPr/>
          </p:nvSpPr>
          <p:spPr bwMode="auto">
            <a:xfrm>
              <a:off x="694848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589"/>
            <p:cNvSpPr>
              <a:spLocks noChangeArrowheads="1"/>
            </p:cNvSpPr>
            <p:nvPr/>
          </p:nvSpPr>
          <p:spPr bwMode="auto">
            <a:xfrm>
              <a:off x="694848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590"/>
            <p:cNvSpPr>
              <a:spLocks noChangeArrowheads="1"/>
            </p:cNvSpPr>
            <p:nvPr/>
          </p:nvSpPr>
          <p:spPr bwMode="auto">
            <a:xfrm>
              <a:off x="694848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591"/>
            <p:cNvSpPr>
              <a:spLocks noChangeArrowheads="1"/>
            </p:cNvSpPr>
            <p:nvPr/>
          </p:nvSpPr>
          <p:spPr bwMode="auto">
            <a:xfrm>
              <a:off x="694848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592"/>
            <p:cNvSpPr>
              <a:spLocks noChangeArrowheads="1"/>
            </p:cNvSpPr>
            <p:nvPr/>
          </p:nvSpPr>
          <p:spPr bwMode="auto">
            <a:xfrm>
              <a:off x="694848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593"/>
            <p:cNvSpPr>
              <a:spLocks noChangeArrowheads="1"/>
            </p:cNvSpPr>
            <p:nvPr/>
          </p:nvSpPr>
          <p:spPr bwMode="auto">
            <a:xfrm>
              <a:off x="694848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594"/>
            <p:cNvSpPr>
              <a:spLocks noChangeArrowheads="1"/>
            </p:cNvSpPr>
            <p:nvPr/>
          </p:nvSpPr>
          <p:spPr bwMode="auto">
            <a:xfrm>
              <a:off x="694848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595"/>
            <p:cNvSpPr>
              <a:spLocks noChangeArrowheads="1"/>
            </p:cNvSpPr>
            <p:nvPr/>
          </p:nvSpPr>
          <p:spPr bwMode="auto">
            <a:xfrm>
              <a:off x="694848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596"/>
            <p:cNvSpPr>
              <a:spLocks noChangeArrowheads="1"/>
            </p:cNvSpPr>
            <p:nvPr/>
          </p:nvSpPr>
          <p:spPr bwMode="auto">
            <a:xfrm>
              <a:off x="694848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98"/>
            <p:cNvSpPr>
              <a:spLocks noChangeArrowheads="1"/>
            </p:cNvSpPr>
            <p:nvPr/>
          </p:nvSpPr>
          <p:spPr bwMode="auto">
            <a:xfrm>
              <a:off x="72628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99"/>
            <p:cNvSpPr>
              <a:spLocks noChangeArrowheads="1"/>
            </p:cNvSpPr>
            <p:nvPr/>
          </p:nvSpPr>
          <p:spPr bwMode="auto">
            <a:xfrm>
              <a:off x="72628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600"/>
            <p:cNvSpPr>
              <a:spLocks noChangeArrowheads="1"/>
            </p:cNvSpPr>
            <p:nvPr/>
          </p:nvSpPr>
          <p:spPr bwMode="auto">
            <a:xfrm>
              <a:off x="72628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601"/>
            <p:cNvSpPr>
              <a:spLocks noChangeArrowheads="1"/>
            </p:cNvSpPr>
            <p:nvPr/>
          </p:nvSpPr>
          <p:spPr bwMode="auto">
            <a:xfrm>
              <a:off x="72628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602"/>
            <p:cNvSpPr>
              <a:spLocks noChangeArrowheads="1"/>
            </p:cNvSpPr>
            <p:nvPr/>
          </p:nvSpPr>
          <p:spPr bwMode="auto">
            <a:xfrm>
              <a:off x="72628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603"/>
            <p:cNvSpPr>
              <a:spLocks noChangeArrowheads="1"/>
            </p:cNvSpPr>
            <p:nvPr/>
          </p:nvSpPr>
          <p:spPr bwMode="auto">
            <a:xfrm>
              <a:off x="72628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604"/>
            <p:cNvSpPr>
              <a:spLocks noChangeArrowheads="1"/>
            </p:cNvSpPr>
            <p:nvPr/>
          </p:nvSpPr>
          <p:spPr bwMode="auto">
            <a:xfrm>
              <a:off x="72628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605"/>
            <p:cNvSpPr>
              <a:spLocks noChangeArrowheads="1"/>
            </p:cNvSpPr>
            <p:nvPr/>
          </p:nvSpPr>
          <p:spPr bwMode="auto">
            <a:xfrm>
              <a:off x="72628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606"/>
            <p:cNvSpPr>
              <a:spLocks noChangeArrowheads="1"/>
            </p:cNvSpPr>
            <p:nvPr/>
          </p:nvSpPr>
          <p:spPr bwMode="auto">
            <a:xfrm>
              <a:off x="72628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607"/>
            <p:cNvSpPr>
              <a:spLocks noChangeArrowheads="1"/>
            </p:cNvSpPr>
            <p:nvPr/>
          </p:nvSpPr>
          <p:spPr bwMode="auto">
            <a:xfrm>
              <a:off x="75803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608"/>
            <p:cNvSpPr>
              <a:spLocks noChangeArrowheads="1"/>
            </p:cNvSpPr>
            <p:nvPr/>
          </p:nvSpPr>
          <p:spPr bwMode="auto">
            <a:xfrm>
              <a:off x="75803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609"/>
            <p:cNvSpPr>
              <a:spLocks noChangeArrowheads="1"/>
            </p:cNvSpPr>
            <p:nvPr/>
          </p:nvSpPr>
          <p:spPr bwMode="auto">
            <a:xfrm>
              <a:off x="75803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610"/>
            <p:cNvSpPr>
              <a:spLocks noChangeArrowheads="1"/>
            </p:cNvSpPr>
            <p:nvPr/>
          </p:nvSpPr>
          <p:spPr bwMode="auto">
            <a:xfrm>
              <a:off x="75803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611"/>
            <p:cNvSpPr>
              <a:spLocks noChangeArrowheads="1"/>
            </p:cNvSpPr>
            <p:nvPr/>
          </p:nvSpPr>
          <p:spPr bwMode="auto">
            <a:xfrm>
              <a:off x="75803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612"/>
            <p:cNvSpPr>
              <a:spLocks noChangeArrowheads="1"/>
            </p:cNvSpPr>
            <p:nvPr/>
          </p:nvSpPr>
          <p:spPr bwMode="auto">
            <a:xfrm>
              <a:off x="75803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613"/>
            <p:cNvSpPr>
              <a:spLocks noChangeArrowheads="1"/>
            </p:cNvSpPr>
            <p:nvPr/>
          </p:nvSpPr>
          <p:spPr bwMode="auto">
            <a:xfrm>
              <a:off x="75803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614"/>
            <p:cNvSpPr>
              <a:spLocks noChangeArrowheads="1"/>
            </p:cNvSpPr>
            <p:nvPr/>
          </p:nvSpPr>
          <p:spPr bwMode="auto">
            <a:xfrm>
              <a:off x="75803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615"/>
            <p:cNvSpPr>
              <a:spLocks noChangeArrowheads="1"/>
            </p:cNvSpPr>
            <p:nvPr/>
          </p:nvSpPr>
          <p:spPr bwMode="auto">
            <a:xfrm>
              <a:off x="75803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616"/>
            <p:cNvSpPr>
              <a:spLocks noChangeArrowheads="1"/>
            </p:cNvSpPr>
            <p:nvPr/>
          </p:nvSpPr>
          <p:spPr bwMode="auto">
            <a:xfrm>
              <a:off x="75803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617"/>
            <p:cNvSpPr>
              <a:spLocks noChangeArrowheads="1"/>
            </p:cNvSpPr>
            <p:nvPr/>
          </p:nvSpPr>
          <p:spPr bwMode="auto">
            <a:xfrm>
              <a:off x="75803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618"/>
            <p:cNvSpPr>
              <a:spLocks noChangeArrowheads="1"/>
            </p:cNvSpPr>
            <p:nvPr/>
          </p:nvSpPr>
          <p:spPr bwMode="auto">
            <a:xfrm>
              <a:off x="7580313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619"/>
            <p:cNvSpPr>
              <a:spLocks noChangeArrowheads="1"/>
            </p:cNvSpPr>
            <p:nvPr/>
          </p:nvSpPr>
          <p:spPr bwMode="auto">
            <a:xfrm>
              <a:off x="7897813" y="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620"/>
            <p:cNvSpPr>
              <a:spLocks noChangeArrowheads="1"/>
            </p:cNvSpPr>
            <p:nvPr/>
          </p:nvSpPr>
          <p:spPr bwMode="auto">
            <a:xfrm>
              <a:off x="7897813" y="261938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621"/>
            <p:cNvSpPr>
              <a:spLocks noChangeArrowheads="1"/>
            </p:cNvSpPr>
            <p:nvPr/>
          </p:nvSpPr>
          <p:spPr bwMode="auto">
            <a:xfrm>
              <a:off x="7897813" y="5207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622"/>
            <p:cNvSpPr>
              <a:spLocks noChangeArrowheads="1"/>
            </p:cNvSpPr>
            <p:nvPr/>
          </p:nvSpPr>
          <p:spPr bwMode="auto">
            <a:xfrm>
              <a:off x="7897813" y="784225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623"/>
            <p:cNvSpPr>
              <a:spLocks noChangeArrowheads="1"/>
            </p:cNvSpPr>
            <p:nvPr/>
          </p:nvSpPr>
          <p:spPr bwMode="auto">
            <a:xfrm>
              <a:off x="7897813" y="1046163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624"/>
            <p:cNvSpPr>
              <a:spLocks noChangeArrowheads="1"/>
            </p:cNvSpPr>
            <p:nvPr/>
          </p:nvSpPr>
          <p:spPr bwMode="auto">
            <a:xfrm>
              <a:off x="7897813" y="1304925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625"/>
            <p:cNvSpPr>
              <a:spLocks noChangeArrowheads="1"/>
            </p:cNvSpPr>
            <p:nvPr/>
          </p:nvSpPr>
          <p:spPr bwMode="auto">
            <a:xfrm>
              <a:off x="7897813" y="1566863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626"/>
            <p:cNvSpPr>
              <a:spLocks noChangeArrowheads="1"/>
            </p:cNvSpPr>
            <p:nvPr/>
          </p:nvSpPr>
          <p:spPr bwMode="auto">
            <a:xfrm>
              <a:off x="7897813" y="1828800"/>
              <a:ext cx="187325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627"/>
            <p:cNvSpPr>
              <a:spLocks noChangeArrowheads="1"/>
            </p:cNvSpPr>
            <p:nvPr/>
          </p:nvSpPr>
          <p:spPr bwMode="auto">
            <a:xfrm>
              <a:off x="7897813" y="2089150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628"/>
            <p:cNvSpPr>
              <a:spLocks noChangeArrowheads="1"/>
            </p:cNvSpPr>
            <p:nvPr/>
          </p:nvSpPr>
          <p:spPr bwMode="auto">
            <a:xfrm>
              <a:off x="7897813" y="2351088"/>
              <a:ext cx="1873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629"/>
            <p:cNvSpPr>
              <a:spLocks noChangeArrowheads="1"/>
            </p:cNvSpPr>
            <p:nvPr/>
          </p:nvSpPr>
          <p:spPr bwMode="auto">
            <a:xfrm>
              <a:off x="8210550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630"/>
            <p:cNvSpPr>
              <a:spLocks noChangeArrowheads="1"/>
            </p:cNvSpPr>
            <p:nvPr/>
          </p:nvSpPr>
          <p:spPr bwMode="auto">
            <a:xfrm>
              <a:off x="8210550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631"/>
            <p:cNvSpPr>
              <a:spLocks noChangeArrowheads="1"/>
            </p:cNvSpPr>
            <p:nvPr/>
          </p:nvSpPr>
          <p:spPr bwMode="auto">
            <a:xfrm>
              <a:off x="8210550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632"/>
            <p:cNvSpPr>
              <a:spLocks noChangeArrowheads="1"/>
            </p:cNvSpPr>
            <p:nvPr/>
          </p:nvSpPr>
          <p:spPr bwMode="auto">
            <a:xfrm>
              <a:off x="8210550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633"/>
            <p:cNvSpPr>
              <a:spLocks noChangeArrowheads="1"/>
            </p:cNvSpPr>
            <p:nvPr/>
          </p:nvSpPr>
          <p:spPr bwMode="auto">
            <a:xfrm>
              <a:off x="8210550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634"/>
            <p:cNvSpPr>
              <a:spLocks noChangeArrowheads="1"/>
            </p:cNvSpPr>
            <p:nvPr/>
          </p:nvSpPr>
          <p:spPr bwMode="auto">
            <a:xfrm>
              <a:off x="8210550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35"/>
            <p:cNvSpPr>
              <a:spLocks noChangeArrowheads="1"/>
            </p:cNvSpPr>
            <p:nvPr/>
          </p:nvSpPr>
          <p:spPr bwMode="auto">
            <a:xfrm>
              <a:off x="8210550" y="1566863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36"/>
            <p:cNvSpPr>
              <a:spLocks noChangeArrowheads="1"/>
            </p:cNvSpPr>
            <p:nvPr/>
          </p:nvSpPr>
          <p:spPr bwMode="auto">
            <a:xfrm>
              <a:off x="8210550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37"/>
            <p:cNvSpPr>
              <a:spLocks noChangeArrowheads="1"/>
            </p:cNvSpPr>
            <p:nvPr/>
          </p:nvSpPr>
          <p:spPr bwMode="auto">
            <a:xfrm>
              <a:off x="852805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38"/>
            <p:cNvSpPr>
              <a:spLocks noChangeArrowheads="1"/>
            </p:cNvSpPr>
            <p:nvPr/>
          </p:nvSpPr>
          <p:spPr bwMode="auto">
            <a:xfrm>
              <a:off x="852805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39"/>
            <p:cNvSpPr>
              <a:spLocks noChangeArrowheads="1"/>
            </p:cNvSpPr>
            <p:nvPr/>
          </p:nvSpPr>
          <p:spPr bwMode="auto">
            <a:xfrm>
              <a:off x="852805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40"/>
            <p:cNvSpPr>
              <a:spLocks noChangeArrowheads="1"/>
            </p:cNvSpPr>
            <p:nvPr/>
          </p:nvSpPr>
          <p:spPr bwMode="auto">
            <a:xfrm>
              <a:off x="852805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41"/>
            <p:cNvSpPr>
              <a:spLocks noChangeArrowheads="1"/>
            </p:cNvSpPr>
            <p:nvPr/>
          </p:nvSpPr>
          <p:spPr bwMode="auto">
            <a:xfrm>
              <a:off x="852805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42"/>
            <p:cNvSpPr>
              <a:spLocks noChangeArrowheads="1"/>
            </p:cNvSpPr>
            <p:nvPr/>
          </p:nvSpPr>
          <p:spPr bwMode="auto">
            <a:xfrm>
              <a:off x="852805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43"/>
            <p:cNvSpPr>
              <a:spLocks noChangeArrowheads="1"/>
            </p:cNvSpPr>
            <p:nvPr/>
          </p:nvSpPr>
          <p:spPr bwMode="auto">
            <a:xfrm>
              <a:off x="852805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44"/>
            <p:cNvSpPr>
              <a:spLocks noChangeArrowheads="1"/>
            </p:cNvSpPr>
            <p:nvPr/>
          </p:nvSpPr>
          <p:spPr bwMode="auto">
            <a:xfrm>
              <a:off x="8528050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45"/>
            <p:cNvSpPr>
              <a:spLocks noChangeArrowheads="1"/>
            </p:cNvSpPr>
            <p:nvPr/>
          </p:nvSpPr>
          <p:spPr bwMode="auto">
            <a:xfrm>
              <a:off x="8528050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46"/>
            <p:cNvSpPr>
              <a:spLocks noChangeArrowheads="1"/>
            </p:cNvSpPr>
            <p:nvPr/>
          </p:nvSpPr>
          <p:spPr bwMode="auto">
            <a:xfrm>
              <a:off x="8528050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47"/>
            <p:cNvSpPr>
              <a:spLocks noChangeArrowheads="1"/>
            </p:cNvSpPr>
            <p:nvPr/>
          </p:nvSpPr>
          <p:spPr bwMode="auto">
            <a:xfrm>
              <a:off x="88423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8"/>
            <p:cNvSpPr>
              <a:spLocks noChangeArrowheads="1"/>
            </p:cNvSpPr>
            <p:nvPr/>
          </p:nvSpPr>
          <p:spPr bwMode="auto">
            <a:xfrm>
              <a:off x="88423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9"/>
            <p:cNvSpPr>
              <a:spLocks noChangeArrowheads="1"/>
            </p:cNvSpPr>
            <p:nvPr/>
          </p:nvSpPr>
          <p:spPr bwMode="auto">
            <a:xfrm>
              <a:off x="88423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50"/>
            <p:cNvSpPr>
              <a:spLocks noChangeArrowheads="1"/>
            </p:cNvSpPr>
            <p:nvPr/>
          </p:nvSpPr>
          <p:spPr bwMode="auto">
            <a:xfrm>
              <a:off x="88423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51"/>
            <p:cNvSpPr>
              <a:spLocks noChangeArrowheads="1"/>
            </p:cNvSpPr>
            <p:nvPr/>
          </p:nvSpPr>
          <p:spPr bwMode="auto">
            <a:xfrm>
              <a:off x="88423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2"/>
            <p:cNvSpPr>
              <a:spLocks noChangeArrowheads="1"/>
            </p:cNvSpPr>
            <p:nvPr/>
          </p:nvSpPr>
          <p:spPr bwMode="auto">
            <a:xfrm>
              <a:off x="88423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3"/>
            <p:cNvSpPr>
              <a:spLocks noChangeArrowheads="1"/>
            </p:cNvSpPr>
            <p:nvPr/>
          </p:nvSpPr>
          <p:spPr bwMode="auto">
            <a:xfrm>
              <a:off x="88423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4"/>
            <p:cNvSpPr>
              <a:spLocks noChangeArrowheads="1"/>
            </p:cNvSpPr>
            <p:nvPr/>
          </p:nvSpPr>
          <p:spPr bwMode="auto">
            <a:xfrm>
              <a:off x="88423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5"/>
            <p:cNvSpPr>
              <a:spLocks noChangeArrowheads="1"/>
            </p:cNvSpPr>
            <p:nvPr/>
          </p:nvSpPr>
          <p:spPr bwMode="auto">
            <a:xfrm>
              <a:off x="88423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6"/>
            <p:cNvSpPr>
              <a:spLocks noChangeArrowheads="1"/>
            </p:cNvSpPr>
            <p:nvPr/>
          </p:nvSpPr>
          <p:spPr bwMode="auto">
            <a:xfrm>
              <a:off x="88423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7"/>
            <p:cNvSpPr>
              <a:spLocks noChangeArrowheads="1"/>
            </p:cNvSpPr>
            <p:nvPr/>
          </p:nvSpPr>
          <p:spPr bwMode="auto">
            <a:xfrm>
              <a:off x="88423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8"/>
            <p:cNvSpPr>
              <a:spLocks noChangeArrowheads="1"/>
            </p:cNvSpPr>
            <p:nvPr/>
          </p:nvSpPr>
          <p:spPr bwMode="auto">
            <a:xfrm>
              <a:off x="88423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59"/>
            <p:cNvSpPr>
              <a:spLocks noChangeArrowheads="1"/>
            </p:cNvSpPr>
            <p:nvPr/>
          </p:nvSpPr>
          <p:spPr bwMode="auto">
            <a:xfrm>
              <a:off x="8842375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0"/>
            <p:cNvSpPr>
              <a:spLocks noChangeArrowheads="1"/>
            </p:cNvSpPr>
            <p:nvPr/>
          </p:nvSpPr>
          <p:spPr bwMode="auto">
            <a:xfrm>
              <a:off x="91598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1"/>
            <p:cNvSpPr>
              <a:spLocks noChangeArrowheads="1"/>
            </p:cNvSpPr>
            <p:nvPr/>
          </p:nvSpPr>
          <p:spPr bwMode="auto">
            <a:xfrm>
              <a:off x="91598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2"/>
            <p:cNvSpPr>
              <a:spLocks noChangeArrowheads="1"/>
            </p:cNvSpPr>
            <p:nvPr/>
          </p:nvSpPr>
          <p:spPr bwMode="auto">
            <a:xfrm>
              <a:off x="9159875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63"/>
            <p:cNvSpPr>
              <a:spLocks noChangeArrowheads="1"/>
            </p:cNvSpPr>
            <p:nvPr/>
          </p:nvSpPr>
          <p:spPr bwMode="auto">
            <a:xfrm>
              <a:off x="9159875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64"/>
            <p:cNvSpPr>
              <a:spLocks noChangeArrowheads="1"/>
            </p:cNvSpPr>
            <p:nvPr/>
          </p:nvSpPr>
          <p:spPr bwMode="auto">
            <a:xfrm>
              <a:off x="9159875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65"/>
            <p:cNvSpPr>
              <a:spLocks noChangeArrowheads="1"/>
            </p:cNvSpPr>
            <p:nvPr/>
          </p:nvSpPr>
          <p:spPr bwMode="auto">
            <a:xfrm>
              <a:off x="91598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66"/>
            <p:cNvSpPr>
              <a:spLocks noChangeArrowheads="1"/>
            </p:cNvSpPr>
            <p:nvPr/>
          </p:nvSpPr>
          <p:spPr bwMode="auto">
            <a:xfrm>
              <a:off x="91598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67"/>
            <p:cNvSpPr>
              <a:spLocks noChangeArrowheads="1"/>
            </p:cNvSpPr>
            <p:nvPr/>
          </p:nvSpPr>
          <p:spPr bwMode="auto">
            <a:xfrm>
              <a:off x="91598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68"/>
            <p:cNvSpPr>
              <a:spLocks noChangeArrowheads="1"/>
            </p:cNvSpPr>
            <p:nvPr/>
          </p:nvSpPr>
          <p:spPr bwMode="auto">
            <a:xfrm>
              <a:off x="91598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69"/>
            <p:cNvSpPr>
              <a:spLocks noChangeArrowheads="1"/>
            </p:cNvSpPr>
            <p:nvPr/>
          </p:nvSpPr>
          <p:spPr bwMode="auto">
            <a:xfrm>
              <a:off x="91598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70"/>
            <p:cNvSpPr>
              <a:spLocks noChangeArrowheads="1"/>
            </p:cNvSpPr>
            <p:nvPr/>
          </p:nvSpPr>
          <p:spPr bwMode="auto">
            <a:xfrm>
              <a:off x="9159875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71"/>
            <p:cNvSpPr>
              <a:spLocks noChangeArrowheads="1"/>
            </p:cNvSpPr>
            <p:nvPr/>
          </p:nvSpPr>
          <p:spPr bwMode="auto">
            <a:xfrm>
              <a:off x="9159875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72"/>
            <p:cNvSpPr>
              <a:spLocks noChangeArrowheads="1"/>
            </p:cNvSpPr>
            <p:nvPr/>
          </p:nvSpPr>
          <p:spPr bwMode="auto">
            <a:xfrm>
              <a:off x="9475788" y="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73"/>
            <p:cNvSpPr>
              <a:spLocks noChangeArrowheads="1"/>
            </p:cNvSpPr>
            <p:nvPr/>
          </p:nvSpPr>
          <p:spPr bwMode="auto">
            <a:xfrm>
              <a:off x="9475788" y="26193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74"/>
            <p:cNvSpPr>
              <a:spLocks noChangeArrowheads="1"/>
            </p:cNvSpPr>
            <p:nvPr/>
          </p:nvSpPr>
          <p:spPr bwMode="auto">
            <a:xfrm>
              <a:off x="9475788" y="5207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75"/>
            <p:cNvSpPr>
              <a:spLocks noChangeArrowheads="1"/>
            </p:cNvSpPr>
            <p:nvPr/>
          </p:nvSpPr>
          <p:spPr bwMode="auto">
            <a:xfrm>
              <a:off x="9475788" y="7842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76"/>
            <p:cNvSpPr>
              <a:spLocks noChangeArrowheads="1"/>
            </p:cNvSpPr>
            <p:nvPr/>
          </p:nvSpPr>
          <p:spPr bwMode="auto">
            <a:xfrm>
              <a:off x="9475788" y="1046163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677"/>
            <p:cNvSpPr>
              <a:spLocks noChangeArrowheads="1"/>
            </p:cNvSpPr>
            <p:nvPr/>
          </p:nvSpPr>
          <p:spPr bwMode="auto">
            <a:xfrm>
              <a:off x="9475788" y="13049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678"/>
            <p:cNvSpPr>
              <a:spLocks noChangeArrowheads="1"/>
            </p:cNvSpPr>
            <p:nvPr/>
          </p:nvSpPr>
          <p:spPr bwMode="auto">
            <a:xfrm>
              <a:off x="9475788" y="1566863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679"/>
            <p:cNvSpPr>
              <a:spLocks noChangeArrowheads="1"/>
            </p:cNvSpPr>
            <p:nvPr/>
          </p:nvSpPr>
          <p:spPr bwMode="auto">
            <a:xfrm>
              <a:off x="9475788" y="1828800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680"/>
            <p:cNvSpPr>
              <a:spLocks noChangeArrowheads="1"/>
            </p:cNvSpPr>
            <p:nvPr/>
          </p:nvSpPr>
          <p:spPr bwMode="auto">
            <a:xfrm>
              <a:off x="9475788" y="2089150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681"/>
            <p:cNvSpPr>
              <a:spLocks noChangeArrowheads="1"/>
            </p:cNvSpPr>
            <p:nvPr/>
          </p:nvSpPr>
          <p:spPr bwMode="auto">
            <a:xfrm>
              <a:off x="9475788" y="2351088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682"/>
            <p:cNvSpPr>
              <a:spLocks noChangeArrowheads="1"/>
            </p:cNvSpPr>
            <p:nvPr/>
          </p:nvSpPr>
          <p:spPr bwMode="auto">
            <a:xfrm>
              <a:off x="9475788" y="2613025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683"/>
            <p:cNvSpPr>
              <a:spLocks noChangeArrowheads="1"/>
            </p:cNvSpPr>
            <p:nvPr/>
          </p:nvSpPr>
          <p:spPr bwMode="auto">
            <a:xfrm>
              <a:off x="9475788" y="2871788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684"/>
            <p:cNvSpPr>
              <a:spLocks noChangeArrowheads="1"/>
            </p:cNvSpPr>
            <p:nvPr/>
          </p:nvSpPr>
          <p:spPr bwMode="auto">
            <a:xfrm>
              <a:off x="9475788" y="3133725"/>
              <a:ext cx="188913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685"/>
            <p:cNvSpPr>
              <a:spLocks noChangeArrowheads="1"/>
            </p:cNvSpPr>
            <p:nvPr/>
          </p:nvSpPr>
          <p:spPr bwMode="auto">
            <a:xfrm>
              <a:off x="9475788" y="3397250"/>
              <a:ext cx="188913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686"/>
            <p:cNvSpPr>
              <a:spLocks noChangeArrowheads="1"/>
            </p:cNvSpPr>
            <p:nvPr/>
          </p:nvSpPr>
          <p:spPr bwMode="auto">
            <a:xfrm>
              <a:off x="9790113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687"/>
            <p:cNvSpPr>
              <a:spLocks noChangeArrowheads="1"/>
            </p:cNvSpPr>
            <p:nvPr/>
          </p:nvSpPr>
          <p:spPr bwMode="auto">
            <a:xfrm>
              <a:off x="9790113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688"/>
            <p:cNvSpPr>
              <a:spLocks noChangeArrowheads="1"/>
            </p:cNvSpPr>
            <p:nvPr/>
          </p:nvSpPr>
          <p:spPr bwMode="auto">
            <a:xfrm>
              <a:off x="9790113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689"/>
            <p:cNvSpPr>
              <a:spLocks noChangeArrowheads="1"/>
            </p:cNvSpPr>
            <p:nvPr/>
          </p:nvSpPr>
          <p:spPr bwMode="auto">
            <a:xfrm>
              <a:off x="9790113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690"/>
            <p:cNvSpPr>
              <a:spLocks noChangeArrowheads="1"/>
            </p:cNvSpPr>
            <p:nvPr/>
          </p:nvSpPr>
          <p:spPr bwMode="auto">
            <a:xfrm>
              <a:off x="9790113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691"/>
            <p:cNvSpPr>
              <a:spLocks noChangeArrowheads="1"/>
            </p:cNvSpPr>
            <p:nvPr/>
          </p:nvSpPr>
          <p:spPr bwMode="auto">
            <a:xfrm>
              <a:off x="9790113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692"/>
            <p:cNvSpPr>
              <a:spLocks noChangeArrowheads="1"/>
            </p:cNvSpPr>
            <p:nvPr/>
          </p:nvSpPr>
          <p:spPr bwMode="auto">
            <a:xfrm>
              <a:off x="9790113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693"/>
            <p:cNvSpPr>
              <a:spLocks noChangeArrowheads="1"/>
            </p:cNvSpPr>
            <p:nvPr/>
          </p:nvSpPr>
          <p:spPr bwMode="auto">
            <a:xfrm>
              <a:off x="9790113" y="18288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694"/>
            <p:cNvSpPr>
              <a:spLocks noChangeArrowheads="1"/>
            </p:cNvSpPr>
            <p:nvPr/>
          </p:nvSpPr>
          <p:spPr bwMode="auto">
            <a:xfrm>
              <a:off x="9790113" y="208915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695"/>
            <p:cNvSpPr>
              <a:spLocks noChangeArrowheads="1"/>
            </p:cNvSpPr>
            <p:nvPr/>
          </p:nvSpPr>
          <p:spPr bwMode="auto">
            <a:xfrm>
              <a:off x="9790113" y="2351088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696"/>
            <p:cNvSpPr>
              <a:spLocks noChangeArrowheads="1"/>
            </p:cNvSpPr>
            <p:nvPr/>
          </p:nvSpPr>
          <p:spPr bwMode="auto">
            <a:xfrm>
              <a:off x="10107613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697"/>
            <p:cNvSpPr>
              <a:spLocks noChangeArrowheads="1"/>
            </p:cNvSpPr>
            <p:nvPr/>
          </p:nvSpPr>
          <p:spPr bwMode="auto">
            <a:xfrm>
              <a:off x="10107613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698"/>
            <p:cNvSpPr>
              <a:spLocks noChangeArrowheads="1"/>
            </p:cNvSpPr>
            <p:nvPr/>
          </p:nvSpPr>
          <p:spPr bwMode="auto">
            <a:xfrm>
              <a:off x="10107613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699"/>
            <p:cNvSpPr>
              <a:spLocks noChangeArrowheads="1"/>
            </p:cNvSpPr>
            <p:nvPr/>
          </p:nvSpPr>
          <p:spPr bwMode="auto">
            <a:xfrm>
              <a:off x="10107613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00"/>
            <p:cNvSpPr>
              <a:spLocks noChangeArrowheads="1"/>
            </p:cNvSpPr>
            <p:nvPr/>
          </p:nvSpPr>
          <p:spPr bwMode="auto">
            <a:xfrm>
              <a:off x="10107613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01"/>
            <p:cNvSpPr>
              <a:spLocks noChangeArrowheads="1"/>
            </p:cNvSpPr>
            <p:nvPr/>
          </p:nvSpPr>
          <p:spPr bwMode="auto">
            <a:xfrm>
              <a:off x="10107613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02"/>
            <p:cNvSpPr>
              <a:spLocks noChangeArrowheads="1"/>
            </p:cNvSpPr>
            <p:nvPr/>
          </p:nvSpPr>
          <p:spPr bwMode="auto">
            <a:xfrm>
              <a:off x="10107613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03"/>
            <p:cNvSpPr>
              <a:spLocks noChangeArrowheads="1"/>
            </p:cNvSpPr>
            <p:nvPr/>
          </p:nvSpPr>
          <p:spPr bwMode="auto">
            <a:xfrm>
              <a:off x="10107613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04"/>
            <p:cNvSpPr>
              <a:spLocks noChangeArrowheads="1"/>
            </p:cNvSpPr>
            <p:nvPr/>
          </p:nvSpPr>
          <p:spPr bwMode="auto">
            <a:xfrm>
              <a:off x="10107613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05"/>
            <p:cNvSpPr>
              <a:spLocks noChangeArrowheads="1"/>
            </p:cNvSpPr>
            <p:nvPr/>
          </p:nvSpPr>
          <p:spPr bwMode="auto">
            <a:xfrm>
              <a:off x="10107613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4" name="Rectangle 706"/>
            <p:cNvSpPr>
              <a:spLocks noChangeArrowheads="1"/>
            </p:cNvSpPr>
            <p:nvPr/>
          </p:nvSpPr>
          <p:spPr bwMode="auto">
            <a:xfrm>
              <a:off x="10107613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5" name="Rectangle 707"/>
            <p:cNvSpPr>
              <a:spLocks noChangeArrowheads="1"/>
            </p:cNvSpPr>
            <p:nvPr/>
          </p:nvSpPr>
          <p:spPr bwMode="auto">
            <a:xfrm>
              <a:off x="104219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6" name="Rectangle 708"/>
            <p:cNvSpPr>
              <a:spLocks noChangeArrowheads="1"/>
            </p:cNvSpPr>
            <p:nvPr/>
          </p:nvSpPr>
          <p:spPr bwMode="auto">
            <a:xfrm>
              <a:off x="104219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7" name="Rectangle 709"/>
            <p:cNvSpPr>
              <a:spLocks noChangeArrowheads="1"/>
            </p:cNvSpPr>
            <p:nvPr/>
          </p:nvSpPr>
          <p:spPr bwMode="auto">
            <a:xfrm>
              <a:off x="104219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8" name="Rectangle 710"/>
            <p:cNvSpPr>
              <a:spLocks noChangeArrowheads="1"/>
            </p:cNvSpPr>
            <p:nvPr/>
          </p:nvSpPr>
          <p:spPr bwMode="auto">
            <a:xfrm>
              <a:off x="104219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9" name="Rectangle 711"/>
            <p:cNvSpPr>
              <a:spLocks noChangeArrowheads="1"/>
            </p:cNvSpPr>
            <p:nvPr/>
          </p:nvSpPr>
          <p:spPr bwMode="auto">
            <a:xfrm>
              <a:off x="104219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0" name="Rectangle 712"/>
            <p:cNvSpPr>
              <a:spLocks noChangeArrowheads="1"/>
            </p:cNvSpPr>
            <p:nvPr/>
          </p:nvSpPr>
          <p:spPr bwMode="auto">
            <a:xfrm>
              <a:off x="104219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1" name="Rectangle 713"/>
            <p:cNvSpPr>
              <a:spLocks noChangeArrowheads="1"/>
            </p:cNvSpPr>
            <p:nvPr/>
          </p:nvSpPr>
          <p:spPr bwMode="auto">
            <a:xfrm>
              <a:off x="104219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2" name="Rectangle 714"/>
            <p:cNvSpPr>
              <a:spLocks noChangeArrowheads="1"/>
            </p:cNvSpPr>
            <p:nvPr/>
          </p:nvSpPr>
          <p:spPr bwMode="auto">
            <a:xfrm>
              <a:off x="104219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Rectangle 715"/>
            <p:cNvSpPr>
              <a:spLocks noChangeArrowheads="1"/>
            </p:cNvSpPr>
            <p:nvPr/>
          </p:nvSpPr>
          <p:spPr bwMode="auto">
            <a:xfrm>
              <a:off x="104219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4" name="Rectangle 716"/>
            <p:cNvSpPr>
              <a:spLocks noChangeArrowheads="1"/>
            </p:cNvSpPr>
            <p:nvPr/>
          </p:nvSpPr>
          <p:spPr bwMode="auto">
            <a:xfrm>
              <a:off x="104219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5" name="Rectangle 717"/>
            <p:cNvSpPr>
              <a:spLocks noChangeArrowheads="1"/>
            </p:cNvSpPr>
            <p:nvPr/>
          </p:nvSpPr>
          <p:spPr bwMode="auto">
            <a:xfrm>
              <a:off x="10421938" y="26130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6" name="Rectangle 718"/>
            <p:cNvSpPr>
              <a:spLocks noChangeArrowheads="1"/>
            </p:cNvSpPr>
            <p:nvPr/>
          </p:nvSpPr>
          <p:spPr bwMode="auto">
            <a:xfrm>
              <a:off x="104219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7" name="Rectangle 719"/>
            <p:cNvSpPr>
              <a:spLocks noChangeArrowheads="1"/>
            </p:cNvSpPr>
            <p:nvPr/>
          </p:nvSpPr>
          <p:spPr bwMode="auto">
            <a:xfrm>
              <a:off x="104219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8" name="Rectangle 720"/>
            <p:cNvSpPr>
              <a:spLocks noChangeArrowheads="1"/>
            </p:cNvSpPr>
            <p:nvPr/>
          </p:nvSpPr>
          <p:spPr bwMode="auto">
            <a:xfrm>
              <a:off x="10421938" y="33972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9" name="Rectangle 721"/>
            <p:cNvSpPr>
              <a:spLocks noChangeArrowheads="1"/>
            </p:cNvSpPr>
            <p:nvPr/>
          </p:nvSpPr>
          <p:spPr bwMode="auto">
            <a:xfrm>
              <a:off x="10739438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0" name="Rectangle 722"/>
            <p:cNvSpPr>
              <a:spLocks noChangeArrowheads="1"/>
            </p:cNvSpPr>
            <p:nvPr/>
          </p:nvSpPr>
          <p:spPr bwMode="auto">
            <a:xfrm>
              <a:off x="10739438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1" name="Rectangle 723"/>
            <p:cNvSpPr>
              <a:spLocks noChangeArrowheads="1"/>
            </p:cNvSpPr>
            <p:nvPr/>
          </p:nvSpPr>
          <p:spPr bwMode="auto">
            <a:xfrm>
              <a:off x="10739438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2" name="Rectangle 724"/>
            <p:cNvSpPr>
              <a:spLocks noChangeArrowheads="1"/>
            </p:cNvSpPr>
            <p:nvPr/>
          </p:nvSpPr>
          <p:spPr bwMode="auto">
            <a:xfrm>
              <a:off x="10739438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3" name="Rectangle 725"/>
            <p:cNvSpPr>
              <a:spLocks noChangeArrowheads="1"/>
            </p:cNvSpPr>
            <p:nvPr/>
          </p:nvSpPr>
          <p:spPr bwMode="auto">
            <a:xfrm>
              <a:off x="10739438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4" name="Rectangle 726"/>
            <p:cNvSpPr>
              <a:spLocks noChangeArrowheads="1"/>
            </p:cNvSpPr>
            <p:nvPr/>
          </p:nvSpPr>
          <p:spPr bwMode="auto">
            <a:xfrm>
              <a:off x="10739438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5" name="Rectangle 727"/>
            <p:cNvSpPr>
              <a:spLocks noChangeArrowheads="1"/>
            </p:cNvSpPr>
            <p:nvPr/>
          </p:nvSpPr>
          <p:spPr bwMode="auto">
            <a:xfrm>
              <a:off x="10739438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6" name="Rectangle 728"/>
            <p:cNvSpPr>
              <a:spLocks noChangeArrowheads="1"/>
            </p:cNvSpPr>
            <p:nvPr/>
          </p:nvSpPr>
          <p:spPr bwMode="auto">
            <a:xfrm>
              <a:off x="10739438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7" name="Rectangle 729"/>
            <p:cNvSpPr>
              <a:spLocks noChangeArrowheads="1"/>
            </p:cNvSpPr>
            <p:nvPr/>
          </p:nvSpPr>
          <p:spPr bwMode="auto">
            <a:xfrm>
              <a:off x="10739438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8" name="Rectangle 730"/>
            <p:cNvSpPr>
              <a:spLocks noChangeArrowheads="1"/>
            </p:cNvSpPr>
            <p:nvPr/>
          </p:nvSpPr>
          <p:spPr bwMode="auto">
            <a:xfrm>
              <a:off x="10739438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9" name="Rectangle 731"/>
            <p:cNvSpPr>
              <a:spLocks noChangeArrowheads="1"/>
            </p:cNvSpPr>
            <p:nvPr/>
          </p:nvSpPr>
          <p:spPr bwMode="auto">
            <a:xfrm>
              <a:off x="10739438" y="2613025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0" name="Rectangle 732"/>
            <p:cNvSpPr>
              <a:spLocks noChangeArrowheads="1"/>
            </p:cNvSpPr>
            <p:nvPr/>
          </p:nvSpPr>
          <p:spPr bwMode="auto">
            <a:xfrm>
              <a:off x="10739438" y="287178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1" name="Rectangle 733"/>
            <p:cNvSpPr>
              <a:spLocks noChangeArrowheads="1"/>
            </p:cNvSpPr>
            <p:nvPr/>
          </p:nvSpPr>
          <p:spPr bwMode="auto">
            <a:xfrm>
              <a:off x="10739438" y="31337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2" name="Rectangle 734"/>
            <p:cNvSpPr>
              <a:spLocks noChangeArrowheads="1"/>
            </p:cNvSpPr>
            <p:nvPr/>
          </p:nvSpPr>
          <p:spPr bwMode="auto">
            <a:xfrm>
              <a:off x="11052175" y="0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3" name="Rectangle 735"/>
            <p:cNvSpPr>
              <a:spLocks noChangeArrowheads="1"/>
            </p:cNvSpPr>
            <p:nvPr/>
          </p:nvSpPr>
          <p:spPr bwMode="auto">
            <a:xfrm>
              <a:off x="11052175" y="261938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4" name="Rectangle 736"/>
            <p:cNvSpPr>
              <a:spLocks noChangeArrowheads="1"/>
            </p:cNvSpPr>
            <p:nvPr/>
          </p:nvSpPr>
          <p:spPr bwMode="auto">
            <a:xfrm>
              <a:off x="11052175" y="520700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5" name="Rectangle 737"/>
            <p:cNvSpPr>
              <a:spLocks noChangeArrowheads="1"/>
            </p:cNvSpPr>
            <p:nvPr/>
          </p:nvSpPr>
          <p:spPr bwMode="auto">
            <a:xfrm>
              <a:off x="11052175" y="784225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6" name="Rectangle 738"/>
            <p:cNvSpPr>
              <a:spLocks noChangeArrowheads="1"/>
            </p:cNvSpPr>
            <p:nvPr/>
          </p:nvSpPr>
          <p:spPr bwMode="auto">
            <a:xfrm>
              <a:off x="11052175" y="1046163"/>
              <a:ext cx="192088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7" name="Rectangle 739"/>
            <p:cNvSpPr>
              <a:spLocks noChangeArrowheads="1"/>
            </p:cNvSpPr>
            <p:nvPr/>
          </p:nvSpPr>
          <p:spPr bwMode="auto">
            <a:xfrm>
              <a:off x="11052175" y="1304925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8" name="Rectangle 740"/>
            <p:cNvSpPr>
              <a:spLocks noChangeArrowheads="1"/>
            </p:cNvSpPr>
            <p:nvPr/>
          </p:nvSpPr>
          <p:spPr bwMode="auto">
            <a:xfrm>
              <a:off x="11052175" y="1566863"/>
              <a:ext cx="192088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9" name="Rectangle 741"/>
            <p:cNvSpPr>
              <a:spLocks noChangeArrowheads="1"/>
            </p:cNvSpPr>
            <p:nvPr/>
          </p:nvSpPr>
          <p:spPr bwMode="auto">
            <a:xfrm>
              <a:off x="113696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0" name="Rectangle 742"/>
            <p:cNvSpPr>
              <a:spLocks noChangeArrowheads="1"/>
            </p:cNvSpPr>
            <p:nvPr/>
          </p:nvSpPr>
          <p:spPr bwMode="auto">
            <a:xfrm>
              <a:off x="113696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3" name="Rectangle 745"/>
            <p:cNvSpPr>
              <a:spLocks noChangeArrowheads="1"/>
            </p:cNvSpPr>
            <p:nvPr/>
          </p:nvSpPr>
          <p:spPr bwMode="auto">
            <a:xfrm>
              <a:off x="113696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4" name="Rectangle 746"/>
            <p:cNvSpPr>
              <a:spLocks noChangeArrowheads="1"/>
            </p:cNvSpPr>
            <p:nvPr/>
          </p:nvSpPr>
          <p:spPr bwMode="auto">
            <a:xfrm>
              <a:off x="113696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5" name="Rectangle 747"/>
            <p:cNvSpPr>
              <a:spLocks noChangeArrowheads="1"/>
            </p:cNvSpPr>
            <p:nvPr/>
          </p:nvSpPr>
          <p:spPr bwMode="auto">
            <a:xfrm>
              <a:off x="113696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6" name="Rectangle 748"/>
            <p:cNvSpPr>
              <a:spLocks noChangeArrowheads="1"/>
            </p:cNvSpPr>
            <p:nvPr/>
          </p:nvSpPr>
          <p:spPr bwMode="auto">
            <a:xfrm>
              <a:off x="11369675" y="18288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7" name="Rectangle 749"/>
            <p:cNvSpPr>
              <a:spLocks noChangeArrowheads="1"/>
            </p:cNvSpPr>
            <p:nvPr/>
          </p:nvSpPr>
          <p:spPr bwMode="auto">
            <a:xfrm>
              <a:off x="113696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8" name="Rectangle 750"/>
            <p:cNvSpPr>
              <a:spLocks noChangeArrowheads="1"/>
            </p:cNvSpPr>
            <p:nvPr/>
          </p:nvSpPr>
          <p:spPr bwMode="auto">
            <a:xfrm>
              <a:off x="11687175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9" name="Rectangle 751"/>
            <p:cNvSpPr>
              <a:spLocks noChangeArrowheads="1"/>
            </p:cNvSpPr>
            <p:nvPr/>
          </p:nvSpPr>
          <p:spPr bwMode="auto">
            <a:xfrm>
              <a:off x="11687175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2" name="Rectangle 754"/>
            <p:cNvSpPr>
              <a:spLocks noChangeArrowheads="1"/>
            </p:cNvSpPr>
            <p:nvPr/>
          </p:nvSpPr>
          <p:spPr bwMode="auto">
            <a:xfrm>
              <a:off x="11687175" y="52687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3" name="Rectangle 755"/>
            <p:cNvSpPr>
              <a:spLocks noChangeArrowheads="1"/>
            </p:cNvSpPr>
            <p:nvPr/>
          </p:nvSpPr>
          <p:spPr bwMode="auto">
            <a:xfrm>
              <a:off x="11687175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4" name="Rectangle 757"/>
            <p:cNvSpPr>
              <a:spLocks noChangeArrowheads="1"/>
            </p:cNvSpPr>
            <p:nvPr/>
          </p:nvSpPr>
          <p:spPr bwMode="auto">
            <a:xfrm>
              <a:off x="11687175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5" name="Rectangle 758"/>
            <p:cNvSpPr>
              <a:spLocks noChangeArrowheads="1"/>
            </p:cNvSpPr>
            <p:nvPr/>
          </p:nvSpPr>
          <p:spPr bwMode="auto">
            <a:xfrm>
              <a:off x="11687175" y="182880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6" name="Rectangle 759"/>
            <p:cNvSpPr>
              <a:spLocks noChangeArrowheads="1"/>
            </p:cNvSpPr>
            <p:nvPr/>
          </p:nvSpPr>
          <p:spPr bwMode="auto">
            <a:xfrm>
              <a:off x="11687175" y="208915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7" name="Rectangle 760"/>
            <p:cNvSpPr>
              <a:spLocks noChangeArrowheads="1"/>
            </p:cNvSpPr>
            <p:nvPr/>
          </p:nvSpPr>
          <p:spPr bwMode="auto">
            <a:xfrm>
              <a:off x="11687175" y="2351088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8" name="Rectangle 761"/>
            <p:cNvSpPr>
              <a:spLocks noChangeArrowheads="1"/>
            </p:cNvSpPr>
            <p:nvPr/>
          </p:nvSpPr>
          <p:spPr bwMode="auto">
            <a:xfrm>
              <a:off x="12001500" y="0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9" name="Rectangle 762"/>
            <p:cNvSpPr>
              <a:spLocks noChangeArrowheads="1"/>
            </p:cNvSpPr>
            <p:nvPr/>
          </p:nvSpPr>
          <p:spPr bwMode="auto">
            <a:xfrm>
              <a:off x="12001500" y="261938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0" name="Rectangle 763"/>
            <p:cNvSpPr>
              <a:spLocks noChangeArrowheads="1"/>
            </p:cNvSpPr>
            <p:nvPr/>
          </p:nvSpPr>
          <p:spPr bwMode="auto">
            <a:xfrm>
              <a:off x="12001500" y="520700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1" name="Rectangle 764"/>
            <p:cNvSpPr>
              <a:spLocks noChangeArrowheads="1"/>
            </p:cNvSpPr>
            <p:nvPr/>
          </p:nvSpPr>
          <p:spPr bwMode="auto">
            <a:xfrm>
              <a:off x="12001500" y="784225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2" name="Rectangle 765"/>
            <p:cNvSpPr>
              <a:spLocks noChangeArrowheads="1"/>
            </p:cNvSpPr>
            <p:nvPr/>
          </p:nvSpPr>
          <p:spPr bwMode="auto">
            <a:xfrm>
              <a:off x="12001500" y="1046163"/>
              <a:ext cx="190500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3" name="Rectangle 766"/>
            <p:cNvSpPr>
              <a:spLocks noChangeArrowheads="1"/>
            </p:cNvSpPr>
            <p:nvPr/>
          </p:nvSpPr>
          <p:spPr bwMode="auto">
            <a:xfrm>
              <a:off x="12001500" y="1304925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4" name="Rectangle 767"/>
            <p:cNvSpPr>
              <a:spLocks noChangeArrowheads="1"/>
            </p:cNvSpPr>
            <p:nvPr/>
          </p:nvSpPr>
          <p:spPr bwMode="auto">
            <a:xfrm>
              <a:off x="12001500" y="1566863"/>
              <a:ext cx="190500" cy="1920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19</a:t>
            </a:fld>
            <a:endParaRPr lang="id-ID"/>
          </a:p>
        </p:txBody>
      </p:sp>
      <p:sp>
        <p:nvSpPr>
          <p:cNvPr id="183" name="Picture Placeholder 18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18" name="Rectangle 417"/>
          <p:cNvSpPr/>
          <p:nvPr/>
        </p:nvSpPr>
        <p:spPr>
          <a:xfrm>
            <a:off x="3989150" y="3310644"/>
            <a:ext cx="11657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350" b="1" dirty="0">
                <a:solidFill>
                  <a:schemeClr val="bg1"/>
                </a:solidFill>
                <a:latin typeface="+mj-lt"/>
              </a:rPr>
              <a:t>-Dona Doni-</a:t>
            </a:r>
            <a:endParaRPr lang="id-ID" sz="2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3417710" y="3519639"/>
            <a:ext cx="2308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</a:rPr>
              <a:t>Chief Executive Officer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34"/>
              <p:cNvSpPr txBox="1"/>
              <p:nvPr/>
            </p:nvSpPr>
            <p:spPr>
              <a:xfrm>
                <a:off x="616744" y="4771615"/>
                <a:ext cx="79239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600" b="1" dirty="0" smtClean="0">
                    <a:ea typeface="Roboto" panose="02000000000000000000" pitchFamily="2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𝝈</m:t>
                    </m:r>
                  </m:oMath>
                </a14:m>
                <a:r>
                  <a:rPr lang="zh-CN" altLang="en-US" sz="1600" b="1" dirty="0" smtClean="0">
                    <a:ea typeface="Roboto" panose="02000000000000000000" pitchFamily="2" charset="0"/>
                  </a:rPr>
                  <a:t>是学习得到的 关于每个像素对称可能性的置信图</a:t>
                </a:r>
                <a:endParaRPr lang="en-US" altLang="zh-CN" sz="1600" b="1" dirty="0" smtClean="0">
                  <a:ea typeface="Roboto" panose="02000000000000000000" pitchFamily="2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b="1" dirty="0" smtClean="0">
                    <a:ea typeface="Roboto" panose="02000000000000000000" pitchFamily="2" charset="0"/>
                  </a:rPr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 dirty="0" smtClean="0">
                    <a:ea typeface="Roboto" panose="02000000000000000000" pitchFamily="2" charset="0"/>
                  </a:rPr>
                  <a:t>代表不对称的可能性</a:t>
                </a:r>
                <a:endParaRPr lang="en-US" sz="1600" b="1" dirty="0"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20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4" y="4771615"/>
                <a:ext cx="7923941" cy="830997"/>
              </a:xfrm>
              <a:prstGeom prst="rect">
                <a:avLst/>
              </a:prstGeom>
              <a:blipFill>
                <a:blip r:embed="rId2"/>
                <a:stretch>
                  <a:fillRect b="-3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96" y="62192"/>
            <a:ext cx="6180017" cy="4053388"/>
          </a:xfrm>
          <a:prstGeom prst="rect">
            <a:avLst/>
          </a:prstGeom>
        </p:spPr>
      </p:pic>
      <p:pic>
        <p:nvPicPr>
          <p:cNvPr id="416" name="图片 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sp>
        <p:nvSpPr>
          <p:cNvPr id="417" name="TextBox 3"/>
          <p:cNvSpPr txBox="1"/>
          <p:nvPr/>
        </p:nvSpPr>
        <p:spPr>
          <a:xfrm>
            <a:off x="6396039" y="6072074"/>
            <a:ext cx="260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对称可能性建模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295" y="5644862"/>
            <a:ext cx="3830065" cy="482528"/>
          </a:xfrm>
          <a:prstGeom prst="rect">
            <a:avLst/>
          </a:prstGeom>
        </p:spPr>
      </p:pic>
      <p:pic>
        <p:nvPicPr>
          <p:cNvPr id="391" name="图片 3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854" y="5602612"/>
            <a:ext cx="13049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8305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/>
      <p:bldP spid="419" grpId="0"/>
      <p:bldP spid="420" grpId="0"/>
      <p:bldP spid="4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2</a:t>
            </a:fld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69361" y="604278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汇报顺序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45481" y="5056593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8500" y="5056593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02511" y="5056593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75530" y="5056593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7548365" y="5056594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6359371" y="5056593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86423" y="5056593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4486" y="44310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+mj-lt"/>
              </a:rPr>
              <a:t>Abstract</a:t>
            </a:r>
            <a:endParaRPr lang="id-ID" sz="1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9300" y="513064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tx2"/>
                </a:solidFill>
              </a:rPr>
              <a:t>5</a:t>
            </a:r>
            <a:endParaRPr lang="id-ID" sz="9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2312" y="513064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tx2"/>
                </a:solidFill>
              </a:rPr>
              <a:t>4</a:t>
            </a:r>
            <a:endParaRPr lang="id-ID" sz="900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6830" y="51235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2"/>
                </a:solidFill>
              </a:rPr>
              <a:t>3</a:t>
            </a:r>
            <a:endParaRPr lang="id-ID" sz="900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4130" y="513064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2"/>
                </a:solidFill>
              </a:rPr>
              <a:t>2</a:t>
            </a:r>
            <a:endParaRPr lang="id-ID" sz="9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1719" y="513064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2"/>
                </a:solidFill>
              </a:rPr>
              <a:t>1</a:t>
            </a:r>
            <a:endParaRPr lang="id-ID" sz="9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1906" y="513064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tx2"/>
                </a:solidFill>
              </a:rPr>
              <a:t>0</a:t>
            </a:r>
            <a:endParaRPr lang="id-ID" sz="900" b="1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79398" y="5016093"/>
            <a:ext cx="81000" cy="81000"/>
          </a:xfrm>
          <a:prstGeom prst="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3" name="Rectangle 22"/>
          <p:cNvSpPr/>
          <p:nvPr/>
        </p:nvSpPr>
        <p:spPr>
          <a:xfrm>
            <a:off x="2749593" y="5016093"/>
            <a:ext cx="81000" cy="81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4" name="Rectangle 23"/>
          <p:cNvSpPr/>
          <p:nvPr/>
        </p:nvSpPr>
        <p:spPr>
          <a:xfrm>
            <a:off x="3931184" y="5016093"/>
            <a:ext cx="81000" cy="81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 24"/>
          <p:cNvSpPr/>
          <p:nvPr/>
        </p:nvSpPr>
        <p:spPr>
          <a:xfrm>
            <a:off x="5109895" y="5016093"/>
            <a:ext cx="81000" cy="81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6" name="Rectangle 25"/>
          <p:cNvSpPr/>
          <p:nvPr/>
        </p:nvSpPr>
        <p:spPr>
          <a:xfrm>
            <a:off x="6270953" y="5016093"/>
            <a:ext cx="81000" cy="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7" name="Rectangle 26"/>
          <p:cNvSpPr/>
          <p:nvPr/>
        </p:nvSpPr>
        <p:spPr>
          <a:xfrm rot="10800000">
            <a:off x="7462967" y="5016094"/>
            <a:ext cx="81000" cy="81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19898" y="4700588"/>
            <a:ext cx="0" cy="270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619898" y="4145315"/>
            <a:ext cx="0" cy="297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21606" y="3706493"/>
            <a:ext cx="405000" cy="405000"/>
            <a:chOff x="1895475" y="3190875"/>
            <a:chExt cx="540000" cy="540000"/>
          </a:xfrm>
        </p:grpSpPr>
        <p:sp>
          <p:nvSpPr>
            <p:cNvPr id="31" name="Rectangle 30"/>
            <p:cNvSpPr/>
            <p:nvPr/>
          </p:nvSpPr>
          <p:spPr>
            <a:xfrm>
              <a:off x="1895475" y="3190875"/>
              <a:ext cx="540000" cy="540000"/>
            </a:xfrm>
            <a:prstGeom prst="rect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84245" y="3466659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+mj-lt"/>
              </a:rPr>
              <a:t>Introduction</a:t>
            </a:r>
            <a:endParaRPr lang="id-ID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797547" y="3736181"/>
            <a:ext cx="0" cy="1242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90093" y="3173765"/>
            <a:ext cx="0" cy="297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595047" y="2731904"/>
            <a:ext cx="405000" cy="405000"/>
            <a:chOff x="3450124" y="2009775"/>
            <a:chExt cx="540000" cy="540000"/>
          </a:xfrm>
        </p:grpSpPr>
        <p:sp>
          <p:nvSpPr>
            <p:cNvPr id="38" name="Rectangle 37"/>
            <p:cNvSpPr/>
            <p:nvPr/>
          </p:nvSpPr>
          <p:spPr>
            <a:xfrm>
              <a:off x="3450124" y="2009775"/>
              <a:ext cx="540000" cy="54000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567883" y="2071836"/>
              <a:ext cx="304483" cy="415879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40" name="Rectangle 9"/>
              <p:cNvSpPr>
                <a:spLocks noChangeArrowheads="1"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Rectangle 12"/>
              <p:cNvSpPr>
                <a:spLocks noChangeArrowheads="1"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Oval 15"/>
              <p:cNvSpPr>
                <a:spLocks noChangeArrowheads="1"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6"/>
              <p:cNvSpPr>
                <a:spLocks noEditPoints="1"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3315123" y="4430150"/>
            <a:ext cx="1325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+mj-lt"/>
              </a:rPr>
              <a:t>Related Work</a:t>
            </a:r>
            <a:endParaRPr lang="id-ID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978089" y="4684763"/>
            <a:ext cx="0" cy="297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978089" y="4174217"/>
            <a:ext cx="0" cy="243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38562" y="3599920"/>
            <a:ext cx="819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+mj-lt"/>
              </a:rPr>
              <a:t>Method</a:t>
            </a:r>
            <a:endParaRPr lang="id-ID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5148284" y="3869442"/>
            <a:ext cx="0" cy="1107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148284" y="3307026"/>
            <a:ext cx="0" cy="297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779797" y="3720485"/>
            <a:ext cx="405000" cy="405000"/>
            <a:chOff x="5039729" y="3314307"/>
            <a:chExt cx="540000" cy="540000"/>
          </a:xfrm>
        </p:grpSpPr>
        <p:sp>
          <p:nvSpPr>
            <p:cNvPr id="57" name="Rectangle 56"/>
            <p:cNvSpPr/>
            <p:nvPr/>
          </p:nvSpPr>
          <p:spPr>
            <a:xfrm>
              <a:off x="5039729" y="3314307"/>
              <a:ext cx="540000" cy="54000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945784" y="2868203"/>
            <a:ext cx="405000" cy="405000"/>
            <a:chOff x="6594378" y="2177931"/>
            <a:chExt cx="540000" cy="540000"/>
          </a:xfrm>
        </p:grpSpPr>
        <p:sp>
          <p:nvSpPr>
            <p:cNvPr id="60" name="Rectangle 59"/>
            <p:cNvSpPr/>
            <p:nvPr/>
          </p:nvSpPr>
          <p:spPr>
            <a:xfrm>
              <a:off x="6594378" y="2177931"/>
              <a:ext cx="540000" cy="540000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62" name="Freeform 24"/>
              <p:cNvSpPr>
                <a:spLocks noEditPoints="1"/>
              </p:cNvSpPr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Oval 25"/>
              <p:cNvSpPr>
                <a:spLocks noChangeArrowheads="1"/>
              </p:cNvSpPr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5686917" y="441278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+mj-lt"/>
              </a:rPr>
              <a:t>Experiments</a:t>
            </a:r>
            <a:endParaRPr lang="id-ID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6317054" y="4682306"/>
            <a:ext cx="0" cy="297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17054" y="4127034"/>
            <a:ext cx="0" cy="297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73629" y="3455832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+mj-lt"/>
              </a:rPr>
              <a:t>Conclusions</a:t>
            </a:r>
            <a:endParaRPr lang="id-ID" sz="1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7502157" y="3725354"/>
            <a:ext cx="0" cy="1242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502157" y="3162938"/>
            <a:ext cx="0" cy="297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118762" y="3688211"/>
            <a:ext cx="405000" cy="405000"/>
            <a:chOff x="8158349" y="3271275"/>
            <a:chExt cx="540000" cy="540000"/>
          </a:xfrm>
        </p:grpSpPr>
        <p:sp>
          <p:nvSpPr>
            <p:cNvPr id="73" name="Rectangle 72"/>
            <p:cNvSpPr/>
            <p:nvPr/>
          </p:nvSpPr>
          <p:spPr>
            <a:xfrm>
              <a:off x="8158349" y="3271275"/>
              <a:ext cx="540000" cy="5400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252383" y="3379973"/>
              <a:ext cx="351933" cy="322605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30"/>
              <p:cNvSpPr>
                <a:spLocks noEditPoints="1"/>
              </p:cNvSpPr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7299657" y="2753933"/>
            <a:ext cx="405000" cy="405000"/>
            <a:chOff x="9732876" y="1985814"/>
            <a:chExt cx="540000" cy="540000"/>
          </a:xfrm>
        </p:grpSpPr>
        <p:sp>
          <p:nvSpPr>
            <p:cNvPr id="78" name="Rectangle 77"/>
            <p:cNvSpPr/>
            <p:nvPr/>
          </p:nvSpPr>
          <p:spPr>
            <a:xfrm>
              <a:off x="9732876" y="1985814"/>
              <a:ext cx="540000" cy="54000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79" name="Freeform 34"/>
            <p:cNvSpPr>
              <a:spLocks noEditPoints="1"/>
            </p:cNvSpPr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473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3" grpId="0"/>
      <p:bldP spid="48" grpId="0"/>
      <p:bldP spid="52" grpId="0"/>
      <p:bldP spid="64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20</a:t>
            </a:fld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69361" y="609569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成像模型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520" y="1526119"/>
            <a:ext cx="780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图像是由一个相机在特定的角度拍摄得到的，如果我们用</a:t>
            </a:r>
            <a:r>
              <a:rPr lang="en-US" altLang="zh-CN" dirty="0"/>
              <a:t>P</a:t>
            </a:r>
            <a:r>
              <a:rPr lang="zh-CN" altLang="en-US" dirty="0"/>
              <a:t>表示一个在摄像机参考系中表示的</a:t>
            </a:r>
            <a:r>
              <a:rPr lang="en-US" altLang="zh-CN" dirty="0"/>
              <a:t>3D</a:t>
            </a:r>
            <a:r>
              <a:rPr lang="zh-CN" altLang="en-US" dirty="0"/>
              <a:t>点，它通过以下投影映射到像素</a:t>
            </a:r>
            <a:r>
              <a:rPr lang="en-US" altLang="zh-CN" dirty="0"/>
              <a:t>P=(u,v,1)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68" y="2221695"/>
            <a:ext cx="6715125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31519" y="4270125"/>
                <a:ext cx="76491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深度图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将深度</a:t>
                </a:r>
                <a:r>
                  <a:rPr lang="zh-CN" altLang="en-US" dirty="0" smtClean="0"/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uv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:r>
                  <a:rPr lang="zh-CN" altLang="en-US" dirty="0"/>
                  <a:t>标准视图中的每个像素</a:t>
                </a:r>
                <a:r>
                  <a:rPr lang="en-US" altLang="zh-CN" dirty="0"/>
                  <a:t>(u, v)</a:t>
                </a:r>
                <a:r>
                  <a:rPr lang="zh-CN" altLang="en-US" dirty="0"/>
                  <a:t>关联起来，通过倒转相机模型，作者发现这与三维点相对应：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" y="4270125"/>
                <a:ext cx="7649155" cy="646331"/>
              </a:xfrm>
              <a:prstGeom prst="rect">
                <a:avLst/>
              </a:prstGeom>
              <a:blipFill>
                <a:blip r:embed="rId4"/>
                <a:stretch>
                  <a:fillRect l="-637" t="-5607" b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314" y="4976812"/>
            <a:ext cx="2357563" cy="4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21</a:t>
            </a:fld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69361" y="609569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感知损失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520" y="1526119"/>
            <a:ext cx="780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上述损失在部分问题处理上敏感度较差，</a:t>
            </a:r>
            <a:r>
              <a:rPr lang="zh-CN" altLang="en-US" dirty="0"/>
              <a:t>可能会导致模糊的重建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r>
              <a:rPr lang="zh-CN" altLang="en-US" dirty="0"/>
              <a:t>添加</a:t>
            </a:r>
            <a:r>
              <a:rPr lang="zh-CN" altLang="en-US" dirty="0" smtClean="0"/>
              <a:t>了感知</a:t>
            </a:r>
            <a:r>
              <a:rPr lang="zh-CN" altLang="en-US" dirty="0"/>
              <a:t>损失项</a:t>
            </a:r>
            <a:r>
              <a:rPr lang="zh-CN" altLang="en-US" dirty="0" smtClean="0"/>
              <a:t>来</a:t>
            </a:r>
            <a:r>
              <a:rPr lang="zh-CN" altLang="en-US" dirty="0"/>
              <a:t>解决</a:t>
            </a:r>
            <a:r>
              <a:rPr lang="zh-CN" altLang="en-US" dirty="0" smtClean="0"/>
              <a:t>这个问题：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图像编码器的第</a:t>
            </a:r>
            <a:r>
              <a:rPr lang="en-US" altLang="zh-CN" dirty="0"/>
              <a:t>k</a:t>
            </a:r>
            <a:r>
              <a:rPr lang="zh-CN" altLang="en-US" dirty="0"/>
              <a:t>层预测一个表示</a:t>
            </a:r>
            <a:r>
              <a:rPr lang="en-US" altLang="zh-CN" dirty="0"/>
              <a:t>e(I)</a:t>
            </a:r>
            <a:r>
              <a:rPr lang="zh-CN" altLang="en-US" dirty="0"/>
              <a:t>，这个特性编码器不必接受监督任务的训练，和上个损失函数相似，假设为高斯分布，感知损失为：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3498244"/>
            <a:ext cx="6743700" cy="99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252" y="4777341"/>
            <a:ext cx="3514083" cy="61486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28461" y="5680701"/>
            <a:ext cx="328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表示第</a:t>
            </a:r>
            <a:r>
              <a:rPr lang="en-US" altLang="zh-CN" dirty="0"/>
              <a:t>k</a:t>
            </a:r>
            <a:r>
              <a:rPr lang="zh-CN" altLang="en-US" dirty="0"/>
              <a:t>层的每个像素指数</a:t>
            </a:r>
            <a:r>
              <a:rPr lang="en-US" altLang="zh-CN" dirty="0" err="1"/>
              <a:t>uv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93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4677" y="30247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xperiments</a:t>
            </a:r>
            <a:endParaRPr lang="id-ID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307285" y="2424379"/>
            <a:ext cx="529430" cy="527858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354" name="Group 353"/>
          <p:cNvGrpSpPr/>
          <p:nvPr/>
        </p:nvGrpSpPr>
        <p:grpSpPr>
          <a:xfrm>
            <a:off x="4763" y="5331761"/>
            <a:ext cx="9144000" cy="1515665"/>
            <a:chOff x="6350" y="4837113"/>
            <a:chExt cx="12192000" cy="2020887"/>
          </a:xfrm>
        </p:grpSpPr>
        <p:sp>
          <p:nvSpPr>
            <p:cNvPr id="15" name="Rectangle 361"/>
            <p:cNvSpPr>
              <a:spLocks noChangeArrowheads="1"/>
            </p:cNvSpPr>
            <p:nvPr/>
          </p:nvSpPr>
          <p:spPr bwMode="auto">
            <a:xfrm flipV="1">
              <a:off x="63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2"/>
            <p:cNvSpPr>
              <a:spLocks noChangeArrowheads="1"/>
            </p:cNvSpPr>
            <p:nvPr/>
          </p:nvSpPr>
          <p:spPr bwMode="auto">
            <a:xfrm flipV="1">
              <a:off x="63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3"/>
            <p:cNvSpPr>
              <a:spLocks noChangeArrowheads="1"/>
            </p:cNvSpPr>
            <p:nvPr/>
          </p:nvSpPr>
          <p:spPr bwMode="auto">
            <a:xfrm flipV="1">
              <a:off x="63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4"/>
            <p:cNvSpPr>
              <a:spLocks noChangeArrowheads="1"/>
            </p:cNvSpPr>
            <p:nvPr/>
          </p:nvSpPr>
          <p:spPr bwMode="auto">
            <a:xfrm flipV="1">
              <a:off x="63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65"/>
            <p:cNvSpPr>
              <a:spLocks noChangeArrowheads="1"/>
            </p:cNvSpPr>
            <p:nvPr/>
          </p:nvSpPr>
          <p:spPr bwMode="auto">
            <a:xfrm flipV="1">
              <a:off x="635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66"/>
            <p:cNvSpPr>
              <a:spLocks noChangeArrowheads="1"/>
            </p:cNvSpPr>
            <p:nvPr/>
          </p:nvSpPr>
          <p:spPr bwMode="auto">
            <a:xfrm flipV="1">
              <a:off x="6350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3"/>
            <p:cNvSpPr>
              <a:spLocks noChangeArrowheads="1"/>
            </p:cNvSpPr>
            <p:nvPr/>
          </p:nvSpPr>
          <p:spPr bwMode="auto">
            <a:xfrm flipV="1">
              <a:off x="323850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4"/>
            <p:cNvSpPr>
              <a:spLocks noChangeArrowheads="1"/>
            </p:cNvSpPr>
            <p:nvPr/>
          </p:nvSpPr>
          <p:spPr bwMode="auto">
            <a:xfrm flipV="1">
              <a:off x="323850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81"/>
            <p:cNvSpPr>
              <a:spLocks noChangeArrowheads="1"/>
            </p:cNvSpPr>
            <p:nvPr/>
          </p:nvSpPr>
          <p:spPr bwMode="auto">
            <a:xfrm flipV="1">
              <a:off x="6381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82"/>
            <p:cNvSpPr>
              <a:spLocks noChangeArrowheads="1"/>
            </p:cNvSpPr>
            <p:nvPr/>
          </p:nvSpPr>
          <p:spPr bwMode="auto">
            <a:xfrm flipV="1">
              <a:off x="6381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83"/>
            <p:cNvSpPr>
              <a:spLocks noChangeArrowheads="1"/>
            </p:cNvSpPr>
            <p:nvPr/>
          </p:nvSpPr>
          <p:spPr bwMode="auto">
            <a:xfrm flipV="1">
              <a:off x="6381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84"/>
            <p:cNvSpPr>
              <a:spLocks noChangeArrowheads="1"/>
            </p:cNvSpPr>
            <p:nvPr/>
          </p:nvSpPr>
          <p:spPr bwMode="auto">
            <a:xfrm flipV="1">
              <a:off x="6381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85"/>
            <p:cNvSpPr>
              <a:spLocks noChangeArrowheads="1"/>
            </p:cNvSpPr>
            <p:nvPr/>
          </p:nvSpPr>
          <p:spPr bwMode="auto">
            <a:xfrm flipV="1">
              <a:off x="6381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92"/>
            <p:cNvSpPr>
              <a:spLocks noChangeArrowheads="1"/>
            </p:cNvSpPr>
            <p:nvPr/>
          </p:nvSpPr>
          <p:spPr bwMode="auto">
            <a:xfrm flipV="1">
              <a:off x="95408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93"/>
            <p:cNvSpPr>
              <a:spLocks noChangeArrowheads="1"/>
            </p:cNvSpPr>
            <p:nvPr/>
          </p:nvSpPr>
          <p:spPr bwMode="auto">
            <a:xfrm flipV="1">
              <a:off x="95408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94"/>
            <p:cNvSpPr>
              <a:spLocks noChangeArrowheads="1"/>
            </p:cNvSpPr>
            <p:nvPr/>
          </p:nvSpPr>
          <p:spPr bwMode="auto">
            <a:xfrm flipV="1">
              <a:off x="95408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95"/>
            <p:cNvSpPr>
              <a:spLocks noChangeArrowheads="1"/>
            </p:cNvSpPr>
            <p:nvPr/>
          </p:nvSpPr>
          <p:spPr bwMode="auto">
            <a:xfrm flipV="1">
              <a:off x="95408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96"/>
            <p:cNvSpPr>
              <a:spLocks noChangeArrowheads="1"/>
            </p:cNvSpPr>
            <p:nvPr/>
          </p:nvSpPr>
          <p:spPr bwMode="auto">
            <a:xfrm flipV="1">
              <a:off x="95408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97"/>
            <p:cNvSpPr>
              <a:spLocks noChangeArrowheads="1"/>
            </p:cNvSpPr>
            <p:nvPr/>
          </p:nvSpPr>
          <p:spPr bwMode="auto">
            <a:xfrm flipV="1">
              <a:off x="954088" y="5360987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98"/>
            <p:cNvSpPr>
              <a:spLocks noChangeArrowheads="1"/>
            </p:cNvSpPr>
            <p:nvPr/>
          </p:nvSpPr>
          <p:spPr bwMode="auto">
            <a:xfrm flipV="1">
              <a:off x="954088" y="509905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99"/>
            <p:cNvSpPr>
              <a:spLocks noChangeArrowheads="1"/>
            </p:cNvSpPr>
            <p:nvPr/>
          </p:nvSpPr>
          <p:spPr bwMode="auto">
            <a:xfrm flipV="1">
              <a:off x="954088" y="48371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406"/>
            <p:cNvSpPr>
              <a:spLocks noChangeArrowheads="1"/>
            </p:cNvSpPr>
            <p:nvPr/>
          </p:nvSpPr>
          <p:spPr bwMode="auto">
            <a:xfrm flipV="1">
              <a:off x="12684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407"/>
            <p:cNvSpPr>
              <a:spLocks noChangeArrowheads="1"/>
            </p:cNvSpPr>
            <p:nvPr/>
          </p:nvSpPr>
          <p:spPr bwMode="auto">
            <a:xfrm flipV="1">
              <a:off x="12684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408"/>
            <p:cNvSpPr>
              <a:spLocks noChangeArrowheads="1"/>
            </p:cNvSpPr>
            <p:nvPr/>
          </p:nvSpPr>
          <p:spPr bwMode="auto">
            <a:xfrm flipV="1">
              <a:off x="12684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409"/>
            <p:cNvSpPr>
              <a:spLocks noChangeArrowheads="1"/>
            </p:cNvSpPr>
            <p:nvPr/>
          </p:nvSpPr>
          <p:spPr bwMode="auto">
            <a:xfrm flipV="1">
              <a:off x="12684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416"/>
            <p:cNvSpPr>
              <a:spLocks noChangeArrowheads="1"/>
            </p:cNvSpPr>
            <p:nvPr/>
          </p:nvSpPr>
          <p:spPr bwMode="auto">
            <a:xfrm flipV="1">
              <a:off x="15859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417"/>
            <p:cNvSpPr>
              <a:spLocks noChangeArrowheads="1"/>
            </p:cNvSpPr>
            <p:nvPr/>
          </p:nvSpPr>
          <p:spPr bwMode="auto">
            <a:xfrm flipV="1">
              <a:off x="15859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418"/>
            <p:cNvSpPr>
              <a:spLocks noChangeArrowheads="1"/>
            </p:cNvSpPr>
            <p:nvPr/>
          </p:nvSpPr>
          <p:spPr bwMode="auto">
            <a:xfrm flipV="1">
              <a:off x="15859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419"/>
            <p:cNvSpPr>
              <a:spLocks noChangeArrowheads="1"/>
            </p:cNvSpPr>
            <p:nvPr/>
          </p:nvSpPr>
          <p:spPr bwMode="auto">
            <a:xfrm flipV="1">
              <a:off x="15859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420"/>
            <p:cNvSpPr>
              <a:spLocks noChangeArrowheads="1"/>
            </p:cNvSpPr>
            <p:nvPr/>
          </p:nvSpPr>
          <p:spPr bwMode="auto">
            <a:xfrm flipV="1">
              <a:off x="158591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427"/>
            <p:cNvSpPr>
              <a:spLocks noChangeArrowheads="1"/>
            </p:cNvSpPr>
            <p:nvPr/>
          </p:nvSpPr>
          <p:spPr bwMode="auto">
            <a:xfrm flipV="1">
              <a:off x="19034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428"/>
            <p:cNvSpPr>
              <a:spLocks noChangeArrowheads="1"/>
            </p:cNvSpPr>
            <p:nvPr/>
          </p:nvSpPr>
          <p:spPr bwMode="auto">
            <a:xfrm flipV="1">
              <a:off x="190341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435"/>
            <p:cNvSpPr>
              <a:spLocks noChangeArrowheads="1"/>
            </p:cNvSpPr>
            <p:nvPr/>
          </p:nvSpPr>
          <p:spPr bwMode="auto">
            <a:xfrm flipV="1">
              <a:off x="221615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436"/>
            <p:cNvSpPr>
              <a:spLocks noChangeArrowheads="1"/>
            </p:cNvSpPr>
            <p:nvPr/>
          </p:nvSpPr>
          <p:spPr bwMode="auto">
            <a:xfrm flipV="1">
              <a:off x="221615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37"/>
            <p:cNvSpPr>
              <a:spLocks noChangeArrowheads="1"/>
            </p:cNvSpPr>
            <p:nvPr/>
          </p:nvSpPr>
          <p:spPr bwMode="auto">
            <a:xfrm flipV="1">
              <a:off x="2216150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38"/>
            <p:cNvSpPr>
              <a:spLocks noChangeArrowheads="1"/>
            </p:cNvSpPr>
            <p:nvPr/>
          </p:nvSpPr>
          <p:spPr bwMode="auto">
            <a:xfrm flipV="1">
              <a:off x="2216150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39"/>
            <p:cNvSpPr>
              <a:spLocks noChangeArrowheads="1"/>
            </p:cNvSpPr>
            <p:nvPr/>
          </p:nvSpPr>
          <p:spPr bwMode="auto">
            <a:xfrm flipV="1">
              <a:off x="2216150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 flipV="1">
              <a:off x="2216150" y="5360987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41"/>
            <p:cNvSpPr>
              <a:spLocks noChangeArrowheads="1"/>
            </p:cNvSpPr>
            <p:nvPr/>
          </p:nvSpPr>
          <p:spPr bwMode="auto">
            <a:xfrm flipV="1">
              <a:off x="2216150" y="5099050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48"/>
            <p:cNvSpPr>
              <a:spLocks noChangeArrowheads="1"/>
            </p:cNvSpPr>
            <p:nvPr/>
          </p:nvSpPr>
          <p:spPr bwMode="auto">
            <a:xfrm flipV="1">
              <a:off x="25336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49"/>
            <p:cNvSpPr>
              <a:spLocks noChangeArrowheads="1"/>
            </p:cNvSpPr>
            <p:nvPr/>
          </p:nvSpPr>
          <p:spPr bwMode="auto">
            <a:xfrm flipV="1">
              <a:off x="25336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50"/>
            <p:cNvSpPr>
              <a:spLocks noChangeArrowheads="1"/>
            </p:cNvSpPr>
            <p:nvPr/>
          </p:nvSpPr>
          <p:spPr bwMode="auto">
            <a:xfrm flipV="1">
              <a:off x="25336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51"/>
            <p:cNvSpPr>
              <a:spLocks noChangeArrowheads="1"/>
            </p:cNvSpPr>
            <p:nvPr/>
          </p:nvSpPr>
          <p:spPr bwMode="auto">
            <a:xfrm flipV="1">
              <a:off x="25336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58"/>
            <p:cNvSpPr>
              <a:spLocks noChangeArrowheads="1"/>
            </p:cNvSpPr>
            <p:nvPr/>
          </p:nvSpPr>
          <p:spPr bwMode="auto">
            <a:xfrm flipV="1">
              <a:off x="28479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59"/>
            <p:cNvSpPr>
              <a:spLocks noChangeArrowheads="1"/>
            </p:cNvSpPr>
            <p:nvPr/>
          </p:nvSpPr>
          <p:spPr bwMode="auto">
            <a:xfrm flipV="1">
              <a:off x="28479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60"/>
            <p:cNvSpPr>
              <a:spLocks noChangeArrowheads="1"/>
            </p:cNvSpPr>
            <p:nvPr/>
          </p:nvSpPr>
          <p:spPr bwMode="auto">
            <a:xfrm flipV="1">
              <a:off x="28479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61"/>
            <p:cNvSpPr>
              <a:spLocks noChangeArrowheads="1"/>
            </p:cNvSpPr>
            <p:nvPr/>
          </p:nvSpPr>
          <p:spPr bwMode="auto">
            <a:xfrm flipV="1">
              <a:off x="28479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68"/>
            <p:cNvSpPr>
              <a:spLocks noChangeArrowheads="1"/>
            </p:cNvSpPr>
            <p:nvPr/>
          </p:nvSpPr>
          <p:spPr bwMode="auto">
            <a:xfrm flipV="1">
              <a:off x="31654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69"/>
            <p:cNvSpPr>
              <a:spLocks noChangeArrowheads="1"/>
            </p:cNvSpPr>
            <p:nvPr/>
          </p:nvSpPr>
          <p:spPr bwMode="auto">
            <a:xfrm flipV="1">
              <a:off x="31654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70"/>
            <p:cNvSpPr>
              <a:spLocks noChangeArrowheads="1"/>
            </p:cNvSpPr>
            <p:nvPr/>
          </p:nvSpPr>
          <p:spPr bwMode="auto">
            <a:xfrm flipV="1">
              <a:off x="3165475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71"/>
            <p:cNvSpPr>
              <a:spLocks noChangeArrowheads="1"/>
            </p:cNvSpPr>
            <p:nvPr/>
          </p:nvSpPr>
          <p:spPr bwMode="auto">
            <a:xfrm flipV="1">
              <a:off x="31654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72"/>
            <p:cNvSpPr>
              <a:spLocks noChangeArrowheads="1"/>
            </p:cNvSpPr>
            <p:nvPr/>
          </p:nvSpPr>
          <p:spPr bwMode="auto">
            <a:xfrm flipV="1">
              <a:off x="31654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79"/>
            <p:cNvSpPr>
              <a:spLocks noChangeArrowheads="1"/>
            </p:cNvSpPr>
            <p:nvPr/>
          </p:nvSpPr>
          <p:spPr bwMode="auto">
            <a:xfrm flipV="1">
              <a:off x="34798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80"/>
            <p:cNvSpPr>
              <a:spLocks noChangeArrowheads="1"/>
            </p:cNvSpPr>
            <p:nvPr/>
          </p:nvSpPr>
          <p:spPr bwMode="auto">
            <a:xfrm flipV="1">
              <a:off x="34798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81"/>
            <p:cNvSpPr>
              <a:spLocks noChangeArrowheads="1"/>
            </p:cNvSpPr>
            <p:nvPr/>
          </p:nvSpPr>
          <p:spPr bwMode="auto">
            <a:xfrm flipV="1">
              <a:off x="34798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82"/>
            <p:cNvSpPr>
              <a:spLocks noChangeArrowheads="1"/>
            </p:cNvSpPr>
            <p:nvPr/>
          </p:nvSpPr>
          <p:spPr bwMode="auto">
            <a:xfrm flipV="1">
              <a:off x="34798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83"/>
            <p:cNvSpPr>
              <a:spLocks noChangeArrowheads="1"/>
            </p:cNvSpPr>
            <p:nvPr/>
          </p:nvSpPr>
          <p:spPr bwMode="auto">
            <a:xfrm flipV="1">
              <a:off x="347980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84"/>
            <p:cNvSpPr>
              <a:spLocks noChangeArrowheads="1"/>
            </p:cNvSpPr>
            <p:nvPr/>
          </p:nvSpPr>
          <p:spPr bwMode="auto">
            <a:xfrm flipV="1">
              <a:off x="3479800" y="5360987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85"/>
            <p:cNvSpPr>
              <a:spLocks noChangeArrowheads="1"/>
            </p:cNvSpPr>
            <p:nvPr/>
          </p:nvSpPr>
          <p:spPr bwMode="auto">
            <a:xfrm flipV="1">
              <a:off x="3479800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 flipV="1">
              <a:off x="379571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93"/>
            <p:cNvSpPr>
              <a:spLocks noChangeArrowheads="1"/>
            </p:cNvSpPr>
            <p:nvPr/>
          </p:nvSpPr>
          <p:spPr bwMode="auto">
            <a:xfrm flipV="1">
              <a:off x="379571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500"/>
            <p:cNvSpPr>
              <a:spLocks noChangeArrowheads="1"/>
            </p:cNvSpPr>
            <p:nvPr/>
          </p:nvSpPr>
          <p:spPr bwMode="auto">
            <a:xfrm flipV="1">
              <a:off x="41132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501"/>
            <p:cNvSpPr>
              <a:spLocks noChangeArrowheads="1"/>
            </p:cNvSpPr>
            <p:nvPr/>
          </p:nvSpPr>
          <p:spPr bwMode="auto">
            <a:xfrm flipV="1">
              <a:off x="4113213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502"/>
            <p:cNvSpPr>
              <a:spLocks noChangeArrowheads="1"/>
            </p:cNvSpPr>
            <p:nvPr/>
          </p:nvSpPr>
          <p:spPr bwMode="auto">
            <a:xfrm flipV="1">
              <a:off x="411321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503"/>
            <p:cNvSpPr>
              <a:spLocks noChangeArrowheads="1"/>
            </p:cNvSpPr>
            <p:nvPr/>
          </p:nvSpPr>
          <p:spPr bwMode="auto">
            <a:xfrm flipV="1">
              <a:off x="411321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 flipV="1">
              <a:off x="44275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 flipV="1">
              <a:off x="44275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512"/>
            <p:cNvSpPr>
              <a:spLocks noChangeArrowheads="1"/>
            </p:cNvSpPr>
            <p:nvPr/>
          </p:nvSpPr>
          <p:spPr bwMode="auto">
            <a:xfrm flipV="1">
              <a:off x="44275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519"/>
            <p:cNvSpPr>
              <a:spLocks noChangeArrowheads="1"/>
            </p:cNvSpPr>
            <p:nvPr/>
          </p:nvSpPr>
          <p:spPr bwMode="auto">
            <a:xfrm flipV="1">
              <a:off x="47450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520"/>
            <p:cNvSpPr>
              <a:spLocks noChangeArrowheads="1"/>
            </p:cNvSpPr>
            <p:nvPr/>
          </p:nvSpPr>
          <p:spPr bwMode="auto">
            <a:xfrm flipV="1">
              <a:off x="4745038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521"/>
            <p:cNvSpPr>
              <a:spLocks noChangeArrowheads="1"/>
            </p:cNvSpPr>
            <p:nvPr/>
          </p:nvSpPr>
          <p:spPr bwMode="auto">
            <a:xfrm flipV="1">
              <a:off x="47450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522"/>
            <p:cNvSpPr>
              <a:spLocks noChangeArrowheads="1"/>
            </p:cNvSpPr>
            <p:nvPr/>
          </p:nvSpPr>
          <p:spPr bwMode="auto">
            <a:xfrm flipV="1">
              <a:off x="47450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523"/>
            <p:cNvSpPr>
              <a:spLocks noChangeArrowheads="1"/>
            </p:cNvSpPr>
            <p:nvPr/>
          </p:nvSpPr>
          <p:spPr bwMode="auto">
            <a:xfrm flipV="1">
              <a:off x="474503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31"/>
            <p:cNvSpPr>
              <a:spLocks noChangeArrowheads="1"/>
            </p:cNvSpPr>
            <p:nvPr/>
          </p:nvSpPr>
          <p:spPr bwMode="auto">
            <a:xfrm flipV="1">
              <a:off x="50593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532"/>
            <p:cNvSpPr>
              <a:spLocks noChangeArrowheads="1"/>
            </p:cNvSpPr>
            <p:nvPr/>
          </p:nvSpPr>
          <p:spPr bwMode="auto">
            <a:xfrm flipV="1">
              <a:off x="50593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533"/>
            <p:cNvSpPr>
              <a:spLocks noChangeArrowheads="1"/>
            </p:cNvSpPr>
            <p:nvPr/>
          </p:nvSpPr>
          <p:spPr bwMode="auto">
            <a:xfrm flipV="1">
              <a:off x="50593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534"/>
            <p:cNvSpPr>
              <a:spLocks noChangeArrowheads="1"/>
            </p:cNvSpPr>
            <p:nvPr/>
          </p:nvSpPr>
          <p:spPr bwMode="auto">
            <a:xfrm flipV="1">
              <a:off x="50593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41"/>
            <p:cNvSpPr>
              <a:spLocks noChangeArrowheads="1"/>
            </p:cNvSpPr>
            <p:nvPr/>
          </p:nvSpPr>
          <p:spPr bwMode="auto">
            <a:xfrm flipV="1">
              <a:off x="537527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542"/>
            <p:cNvSpPr>
              <a:spLocks noChangeArrowheads="1"/>
            </p:cNvSpPr>
            <p:nvPr/>
          </p:nvSpPr>
          <p:spPr bwMode="auto">
            <a:xfrm flipV="1">
              <a:off x="5375275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43"/>
            <p:cNvSpPr>
              <a:spLocks noChangeArrowheads="1"/>
            </p:cNvSpPr>
            <p:nvPr/>
          </p:nvSpPr>
          <p:spPr bwMode="auto">
            <a:xfrm flipV="1">
              <a:off x="5375275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544"/>
            <p:cNvSpPr>
              <a:spLocks noChangeArrowheads="1"/>
            </p:cNvSpPr>
            <p:nvPr/>
          </p:nvSpPr>
          <p:spPr bwMode="auto">
            <a:xfrm flipV="1">
              <a:off x="5375275" y="5883275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551"/>
            <p:cNvSpPr>
              <a:spLocks noChangeArrowheads="1"/>
            </p:cNvSpPr>
            <p:nvPr/>
          </p:nvSpPr>
          <p:spPr bwMode="auto">
            <a:xfrm flipV="1">
              <a:off x="5692775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552"/>
            <p:cNvSpPr>
              <a:spLocks noChangeArrowheads="1"/>
            </p:cNvSpPr>
            <p:nvPr/>
          </p:nvSpPr>
          <p:spPr bwMode="auto">
            <a:xfrm flipV="1">
              <a:off x="5692775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64"/>
            <p:cNvSpPr>
              <a:spLocks noChangeArrowheads="1"/>
            </p:cNvSpPr>
            <p:nvPr/>
          </p:nvSpPr>
          <p:spPr bwMode="auto">
            <a:xfrm flipV="1">
              <a:off x="60071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65"/>
            <p:cNvSpPr>
              <a:spLocks noChangeArrowheads="1"/>
            </p:cNvSpPr>
            <p:nvPr/>
          </p:nvSpPr>
          <p:spPr bwMode="auto">
            <a:xfrm flipV="1">
              <a:off x="60071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566"/>
            <p:cNvSpPr>
              <a:spLocks noChangeArrowheads="1"/>
            </p:cNvSpPr>
            <p:nvPr/>
          </p:nvSpPr>
          <p:spPr bwMode="auto">
            <a:xfrm flipV="1">
              <a:off x="60071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573"/>
            <p:cNvSpPr>
              <a:spLocks noChangeArrowheads="1"/>
            </p:cNvSpPr>
            <p:nvPr/>
          </p:nvSpPr>
          <p:spPr bwMode="auto">
            <a:xfrm flipV="1">
              <a:off x="63246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74"/>
            <p:cNvSpPr>
              <a:spLocks noChangeArrowheads="1"/>
            </p:cNvSpPr>
            <p:nvPr/>
          </p:nvSpPr>
          <p:spPr bwMode="auto">
            <a:xfrm flipV="1">
              <a:off x="6324600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575"/>
            <p:cNvSpPr>
              <a:spLocks noChangeArrowheads="1"/>
            </p:cNvSpPr>
            <p:nvPr/>
          </p:nvSpPr>
          <p:spPr bwMode="auto">
            <a:xfrm flipV="1">
              <a:off x="63246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582"/>
            <p:cNvSpPr>
              <a:spLocks noChangeArrowheads="1"/>
            </p:cNvSpPr>
            <p:nvPr/>
          </p:nvSpPr>
          <p:spPr bwMode="auto">
            <a:xfrm flipV="1">
              <a:off x="663733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583"/>
            <p:cNvSpPr>
              <a:spLocks noChangeArrowheads="1"/>
            </p:cNvSpPr>
            <p:nvPr/>
          </p:nvSpPr>
          <p:spPr bwMode="auto">
            <a:xfrm flipV="1">
              <a:off x="663733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584"/>
            <p:cNvSpPr>
              <a:spLocks noChangeArrowheads="1"/>
            </p:cNvSpPr>
            <p:nvPr/>
          </p:nvSpPr>
          <p:spPr bwMode="auto">
            <a:xfrm flipV="1">
              <a:off x="663733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585"/>
            <p:cNvSpPr>
              <a:spLocks noChangeArrowheads="1"/>
            </p:cNvSpPr>
            <p:nvPr/>
          </p:nvSpPr>
          <p:spPr bwMode="auto">
            <a:xfrm flipV="1">
              <a:off x="663733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586"/>
            <p:cNvSpPr>
              <a:spLocks noChangeArrowheads="1"/>
            </p:cNvSpPr>
            <p:nvPr/>
          </p:nvSpPr>
          <p:spPr bwMode="auto">
            <a:xfrm flipV="1">
              <a:off x="663733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594"/>
            <p:cNvSpPr>
              <a:spLocks noChangeArrowheads="1"/>
            </p:cNvSpPr>
            <p:nvPr/>
          </p:nvSpPr>
          <p:spPr bwMode="auto">
            <a:xfrm flipV="1">
              <a:off x="69548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595"/>
            <p:cNvSpPr>
              <a:spLocks noChangeArrowheads="1"/>
            </p:cNvSpPr>
            <p:nvPr/>
          </p:nvSpPr>
          <p:spPr bwMode="auto">
            <a:xfrm flipV="1">
              <a:off x="69548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596"/>
            <p:cNvSpPr>
              <a:spLocks noChangeArrowheads="1"/>
            </p:cNvSpPr>
            <p:nvPr/>
          </p:nvSpPr>
          <p:spPr bwMode="auto">
            <a:xfrm flipV="1">
              <a:off x="6954838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597"/>
            <p:cNvSpPr>
              <a:spLocks noChangeArrowheads="1"/>
            </p:cNvSpPr>
            <p:nvPr/>
          </p:nvSpPr>
          <p:spPr bwMode="auto">
            <a:xfrm flipV="1">
              <a:off x="69548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604"/>
            <p:cNvSpPr>
              <a:spLocks noChangeArrowheads="1"/>
            </p:cNvSpPr>
            <p:nvPr/>
          </p:nvSpPr>
          <p:spPr bwMode="auto">
            <a:xfrm flipV="1">
              <a:off x="72691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605"/>
            <p:cNvSpPr>
              <a:spLocks noChangeArrowheads="1"/>
            </p:cNvSpPr>
            <p:nvPr/>
          </p:nvSpPr>
          <p:spPr bwMode="auto">
            <a:xfrm flipV="1">
              <a:off x="72691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606"/>
            <p:cNvSpPr>
              <a:spLocks noChangeArrowheads="1"/>
            </p:cNvSpPr>
            <p:nvPr/>
          </p:nvSpPr>
          <p:spPr bwMode="auto">
            <a:xfrm flipV="1">
              <a:off x="72691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613"/>
            <p:cNvSpPr>
              <a:spLocks noChangeArrowheads="1"/>
            </p:cNvSpPr>
            <p:nvPr/>
          </p:nvSpPr>
          <p:spPr bwMode="auto">
            <a:xfrm flipV="1">
              <a:off x="75866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614"/>
            <p:cNvSpPr>
              <a:spLocks noChangeArrowheads="1"/>
            </p:cNvSpPr>
            <p:nvPr/>
          </p:nvSpPr>
          <p:spPr bwMode="auto">
            <a:xfrm flipV="1">
              <a:off x="75866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615"/>
            <p:cNvSpPr>
              <a:spLocks noChangeArrowheads="1"/>
            </p:cNvSpPr>
            <p:nvPr/>
          </p:nvSpPr>
          <p:spPr bwMode="auto">
            <a:xfrm flipV="1">
              <a:off x="75866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616"/>
            <p:cNvSpPr>
              <a:spLocks noChangeArrowheads="1"/>
            </p:cNvSpPr>
            <p:nvPr/>
          </p:nvSpPr>
          <p:spPr bwMode="auto">
            <a:xfrm flipV="1">
              <a:off x="75866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625"/>
            <p:cNvSpPr>
              <a:spLocks noChangeArrowheads="1"/>
            </p:cNvSpPr>
            <p:nvPr/>
          </p:nvSpPr>
          <p:spPr bwMode="auto">
            <a:xfrm flipV="1">
              <a:off x="790416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626"/>
            <p:cNvSpPr>
              <a:spLocks noChangeArrowheads="1"/>
            </p:cNvSpPr>
            <p:nvPr/>
          </p:nvSpPr>
          <p:spPr bwMode="auto">
            <a:xfrm flipV="1">
              <a:off x="790416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627"/>
            <p:cNvSpPr>
              <a:spLocks noChangeArrowheads="1"/>
            </p:cNvSpPr>
            <p:nvPr/>
          </p:nvSpPr>
          <p:spPr bwMode="auto">
            <a:xfrm flipV="1">
              <a:off x="790416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628"/>
            <p:cNvSpPr>
              <a:spLocks noChangeArrowheads="1"/>
            </p:cNvSpPr>
            <p:nvPr/>
          </p:nvSpPr>
          <p:spPr bwMode="auto">
            <a:xfrm flipV="1">
              <a:off x="790416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35"/>
            <p:cNvSpPr>
              <a:spLocks noChangeArrowheads="1"/>
            </p:cNvSpPr>
            <p:nvPr/>
          </p:nvSpPr>
          <p:spPr bwMode="auto">
            <a:xfrm flipV="1">
              <a:off x="821690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36"/>
            <p:cNvSpPr>
              <a:spLocks noChangeArrowheads="1"/>
            </p:cNvSpPr>
            <p:nvPr/>
          </p:nvSpPr>
          <p:spPr bwMode="auto">
            <a:xfrm flipV="1">
              <a:off x="821690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643"/>
            <p:cNvSpPr>
              <a:spLocks noChangeArrowheads="1"/>
            </p:cNvSpPr>
            <p:nvPr/>
          </p:nvSpPr>
          <p:spPr bwMode="auto">
            <a:xfrm flipV="1">
              <a:off x="85344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644"/>
            <p:cNvSpPr>
              <a:spLocks noChangeArrowheads="1"/>
            </p:cNvSpPr>
            <p:nvPr/>
          </p:nvSpPr>
          <p:spPr bwMode="auto">
            <a:xfrm flipV="1">
              <a:off x="85344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645"/>
            <p:cNvSpPr>
              <a:spLocks noChangeArrowheads="1"/>
            </p:cNvSpPr>
            <p:nvPr/>
          </p:nvSpPr>
          <p:spPr bwMode="auto">
            <a:xfrm flipV="1">
              <a:off x="85344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646"/>
            <p:cNvSpPr>
              <a:spLocks noChangeArrowheads="1"/>
            </p:cNvSpPr>
            <p:nvPr/>
          </p:nvSpPr>
          <p:spPr bwMode="auto">
            <a:xfrm flipV="1">
              <a:off x="85344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53"/>
            <p:cNvSpPr>
              <a:spLocks noChangeArrowheads="1"/>
            </p:cNvSpPr>
            <p:nvPr/>
          </p:nvSpPr>
          <p:spPr bwMode="auto">
            <a:xfrm flipV="1">
              <a:off x="88487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654"/>
            <p:cNvSpPr>
              <a:spLocks noChangeArrowheads="1"/>
            </p:cNvSpPr>
            <p:nvPr/>
          </p:nvSpPr>
          <p:spPr bwMode="auto">
            <a:xfrm flipV="1">
              <a:off x="88487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55"/>
            <p:cNvSpPr>
              <a:spLocks noChangeArrowheads="1"/>
            </p:cNvSpPr>
            <p:nvPr/>
          </p:nvSpPr>
          <p:spPr bwMode="auto">
            <a:xfrm flipV="1">
              <a:off x="88487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656"/>
            <p:cNvSpPr>
              <a:spLocks noChangeArrowheads="1"/>
            </p:cNvSpPr>
            <p:nvPr/>
          </p:nvSpPr>
          <p:spPr bwMode="auto">
            <a:xfrm flipV="1">
              <a:off x="88487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657"/>
            <p:cNvSpPr>
              <a:spLocks noChangeArrowheads="1"/>
            </p:cNvSpPr>
            <p:nvPr/>
          </p:nvSpPr>
          <p:spPr bwMode="auto">
            <a:xfrm flipV="1">
              <a:off x="88487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658"/>
            <p:cNvSpPr>
              <a:spLocks noChangeArrowheads="1"/>
            </p:cNvSpPr>
            <p:nvPr/>
          </p:nvSpPr>
          <p:spPr bwMode="auto">
            <a:xfrm flipV="1">
              <a:off x="88487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659"/>
            <p:cNvSpPr>
              <a:spLocks noChangeArrowheads="1"/>
            </p:cNvSpPr>
            <p:nvPr/>
          </p:nvSpPr>
          <p:spPr bwMode="auto">
            <a:xfrm flipV="1">
              <a:off x="8848725" y="509905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66"/>
            <p:cNvSpPr>
              <a:spLocks noChangeArrowheads="1"/>
            </p:cNvSpPr>
            <p:nvPr/>
          </p:nvSpPr>
          <p:spPr bwMode="auto">
            <a:xfrm flipV="1">
              <a:off x="91662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667"/>
            <p:cNvSpPr>
              <a:spLocks noChangeArrowheads="1"/>
            </p:cNvSpPr>
            <p:nvPr/>
          </p:nvSpPr>
          <p:spPr bwMode="auto">
            <a:xfrm flipV="1">
              <a:off x="91662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68"/>
            <p:cNvSpPr>
              <a:spLocks noChangeArrowheads="1"/>
            </p:cNvSpPr>
            <p:nvPr/>
          </p:nvSpPr>
          <p:spPr bwMode="auto">
            <a:xfrm flipV="1">
              <a:off x="91662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669"/>
            <p:cNvSpPr>
              <a:spLocks noChangeArrowheads="1"/>
            </p:cNvSpPr>
            <p:nvPr/>
          </p:nvSpPr>
          <p:spPr bwMode="auto">
            <a:xfrm flipV="1">
              <a:off x="91662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670"/>
            <p:cNvSpPr>
              <a:spLocks noChangeArrowheads="1"/>
            </p:cNvSpPr>
            <p:nvPr/>
          </p:nvSpPr>
          <p:spPr bwMode="auto">
            <a:xfrm flipV="1">
              <a:off x="91662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671"/>
            <p:cNvSpPr>
              <a:spLocks noChangeArrowheads="1"/>
            </p:cNvSpPr>
            <p:nvPr/>
          </p:nvSpPr>
          <p:spPr bwMode="auto">
            <a:xfrm flipV="1">
              <a:off x="91662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678"/>
            <p:cNvSpPr>
              <a:spLocks noChangeArrowheads="1"/>
            </p:cNvSpPr>
            <p:nvPr/>
          </p:nvSpPr>
          <p:spPr bwMode="auto">
            <a:xfrm flipV="1">
              <a:off x="9482138" y="6665912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79"/>
            <p:cNvSpPr>
              <a:spLocks noChangeArrowheads="1"/>
            </p:cNvSpPr>
            <p:nvPr/>
          </p:nvSpPr>
          <p:spPr bwMode="auto">
            <a:xfrm flipV="1">
              <a:off x="9482138" y="6403975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680"/>
            <p:cNvSpPr>
              <a:spLocks noChangeArrowheads="1"/>
            </p:cNvSpPr>
            <p:nvPr/>
          </p:nvSpPr>
          <p:spPr bwMode="auto">
            <a:xfrm flipV="1">
              <a:off x="9482138" y="61452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681"/>
            <p:cNvSpPr>
              <a:spLocks noChangeArrowheads="1"/>
            </p:cNvSpPr>
            <p:nvPr/>
          </p:nvSpPr>
          <p:spPr bwMode="auto">
            <a:xfrm flipV="1">
              <a:off x="9482138" y="5883275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682"/>
            <p:cNvSpPr>
              <a:spLocks noChangeArrowheads="1"/>
            </p:cNvSpPr>
            <p:nvPr/>
          </p:nvSpPr>
          <p:spPr bwMode="auto">
            <a:xfrm flipV="1">
              <a:off x="9482138" y="5621338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683"/>
            <p:cNvSpPr>
              <a:spLocks noChangeArrowheads="1"/>
            </p:cNvSpPr>
            <p:nvPr/>
          </p:nvSpPr>
          <p:spPr bwMode="auto">
            <a:xfrm flipV="1">
              <a:off x="9482138" y="5360987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684"/>
            <p:cNvSpPr>
              <a:spLocks noChangeArrowheads="1"/>
            </p:cNvSpPr>
            <p:nvPr/>
          </p:nvSpPr>
          <p:spPr bwMode="auto">
            <a:xfrm flipV="1">
              <a:off x="9482138" y="5099050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685"/>
            <p:cNvSpPr>
              <a:spLocks noChangeArrowheads="1"/>
            </p:cNvSpPr>
            <p:nvPr/>
          </p:nvSpPr>
          <p:spPr bwMode="auto">
            <a:xfrm flipV="1">
              <a:off x="9482138" y="48371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692"/>
            <p:cNvSpPr>
              <a:spLocks noChangeArrowheads="1"/>
            </p:cNvSpPr>
            <p:nvPr/>
          </p:nvSpPr>
          <p:spPr bwMode="auto">
            <a:xfrm flipV="1">
              <a:off x="979646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693"/>
            <p:cNvSpPr>
              <a:spLocks noChangeArrowheads="1"/>
            </p:cNvSpPr>
            <p:nvPr/>
          </p:nvSpPr>
          <p:spPr bwMode="auto">
            <a:xfrm flipV="1">
              <a:off x="979646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 flipV="1">
              <a:off x="9796463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695"/>
            <p:cNvSpPr>
              <a:spLocks noChangeArrowheads="1"/>
            </p:cNvSpPr>
            <p:nvPr/>
          </p:nvSpPr>
          <p:spPr bwMode="auto">
            <a:xfrm flipV="1">
              <a:off x="9796463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702"/>
            <p:cNvSpPr>
              <a:spLocks noChangeArrowheads="1"/>
            </p:cNvSpPr>
            <p:nvPr/>
          </p:nvSpPr>
          <p:spPr bwMode="auto">
            <a:xfrm flipV="1">
              <a:off x="101139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703"/>
            <p:cNvSpPr>
              <a:spLocks noChangeArrowheads="1"/>
            </p:cNvSpPr>
            <p:nvPr/>
          </p:nvSpPr>
          <p:spPr bwMode="auto">
            <a:xfrm flipV="1">
              <a:off x="101139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704"/>
            <p:cNvSpPr>
              <a:spLocks noChangeArrowheads="1"/>
            </p:cNvSpPr>
            <p:nvPr/>
          </p:nvSpPr>
          <p:spPr bwMode="auto">
            <a:xfrm flipV="1">
              <a:off x="101139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705"/>
            <p:cNvSpPr>
              <a:spLocks noChangeArrowheads="1"/>
            </p:cNvSpPr>
            <p:nvPr/>
          </p:nvSpPr>
          <p:spPr bwMode="auto">
            <a:xfrm flipV="1">
              <a:off x="101139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706"/>
            <p:cNvSpPr>
              <a:spLocks noChangeArrowheads="1"/>
            </p:cNvSpPr>
            <p:nvPr/>
          </p:nvSpPr>
          <p:spPr bwMode="auto">
            <a:xfrm flipV="1">
              <a:off x="1011396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713"/>
            <p:cNvSpPr>
              <a:spLocks noChangeArrowheads="1"/>
            </p:cNvSpPr>
            <p:nvPr/>
          </p:nvSpPr>
          <p:spPr bwMode="auto">
            <a:xfrm flipV="1">
              <a:off x="104282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714"/>
            <p:cNvSpPr>
              <a:spLocks noChangeArrowheads="1"/>
            </p:cNvSpPr>
            <p:nvPr/>
          </p:nvSpPr>
          <p:spPr bwMode="auto">
            <a:xfrm flipV="1">
              <a:off x="104282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715"/>
            <p:cNvSpPr>
              <a:spLocks noChangeArrowheads="1"/>
            </p:cNvSpPr>
            <p:nvPr/>
          </p:nvSpPr>
          <p:spPr bwMode="auto">
            <a:xfrm flipV="1">
              <a:off x="104282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716"/>
            <p:cNvSpPr>
              <a:spLocks noChangeArrowheads="1"/>
            </p:cNvSpPr>
            <p:nvPr/>
          </p:nvSpPr>
          <p:spPr bwMode="auto">
            <a:xfrm flipV="1">
              <a:off x="104282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717"/>
            <p:cNvSpPr>
              <a:spLocks noChangeArrowheads="1"/>
            </p:cNvSpPr>
            <p:nvPr/>
          </p:nvSpPr>
          <p:spPr bwMode="auto">
            <a:xfrm flipV="1">
              <a:off x="10428288" y="562133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718"/>
            <p:cNvSpPr>
              <a:spLocks noChangeArrowheads="1"/>
            </p:cNvSpPr>
            <p:nvPr/>
          </p:nvSpPr>
          <p:spPr bwMode="auto">
            <a:xfrm flipV="1">
              <a:off x="104282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19"/>
            <p:cNvSpPr>
              <a:spLocks noChangeArrowheads="1"/>
            </p:cNvSpPr>
            <p:nvPr/>
          </p:nvSpPr>
          <p:spPr bwMode="auto">
            <a:xfrm flipV="1">
              <a:off x="104282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20"/>
            <p:cNvSpPr>
              <a:spLocks noChangeArrowheads="1"/>
            </p:cNvSpPr>
            <p:nvPr/>
          </p:nvSpPr>
          <p:spPr bwMode="auto">
            <a:xfrm flipV="1">
              <a:off x="10428288" y="48371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27"/>
            <p:cNvSpPr>
              <a:spLocks noChangeArrowheads="1"/>
            </p:cNvSpPr>
            <p:nvPr/>
          </p:nvSpPr>
          <p:spPr bwMode="auto">
            <a:xfrm flipV="1">
              <a:off x="107457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28"/>
            <p:cNvSpPr>
              <a:spLocks noChangeArrowheads="1"/>
            </p:cNvSpPr>
            <p:nvPr/>
          </p:nvSpPr>
          <p:spPr bwMode="auto">
            <a:xfrm flipV="1">
              <a:off x="107457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29"/>
            <p:cNvSpPr>
              <a:spLocks noChangeArrowheads="1"/>
            </p:cNvSpPr>
            <p:nvPr/>
          </p:nvSpPr>
          <p:spPr bwMode="auto">
            <a:xfrm flipV="1">
              <a:off x="107457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30"/>
            <p:cNvSpPr>
              <a:spLocks noChangeArrowheads="1"/>
            </p:cNvSpPr>
            <p:nvPr/>
          </p:nvSpPr>
          <p:spPr bwMode="auto">
            <a:xfrm flipV="1">
              <a:off x="107457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31"/>
            <p:cNvSpPr>
              <a:spLocks noChangeArrowheads="1"/>
            </p:cNvSpPr>
            <p:nvPr/>
          </p:nvSpPr>
          <p:spPr bwMode="auto">
            <a:xfrm flipV="1">
              <a:off x="1074578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32"/>
            <p:cNvSpPr>
              <a:spLocks noChangeArrowheads="1"/>
            </p:cNvSpPr>
            <p:nvPr/>
          </p:nvSpPr>
          <p:spPr bwMode="auto">
            <a:xfrm flipV="1">
              <a:off x="107457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733"/>
            <p:cNvSpPr>
              <a:spLocks noChangeArrowheads="1"/>
            </p:cNvSpPr>
            <p:nvPr/>
          </p:nvSpPr>
          <p:spPr bwMode="auto">
            <a:xfrm flipV="1">
              <a:off x="107457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40"/>
            <p:cNvSpPr>
              <a:spLocks noChangeArrowheads="1"/>
            </p:cNvSpPr>
            <p:nvPr/>
          </p:nvSpPr>
          <p:spPr bwMode="auto">
            <a:xfrm flipV="1">
              <a:off x="1105852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47"/>
            <p:cNvSpPr>
              <a:spLocks noChangeArrowheads="1"/>
            </p:cNvSpPr>
            <p:nvPr/>
          </p:nvSpPr>
          <p:spPr bwMode="auto">
            <a:xfrm flipV="1">
              <a:off x="113760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48"/>
            <p:cNvSpPr>
              <a:spLocks noChangeArrowheads="1"/>
            </p:cNvSpPr>
            <p:nvPr/>
          </p:nvSpPr>
          <p:spPr bwMode="auto">
            <a:xfrm flipV="1">
              <a:off x="113760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49"/>
            <p:cNvSpPr>
              <a:spLocks noChangeArrowheads="1"/>
            </p:cNvSpPr>
            <p:nvPr/>
          </p:nvSpPr>
          <p:spPr bwMode="auto">
            <a:xfrm flipV="1">
              <a:off x="113760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757"/>
            <p:cNvSpPr>
              <a:spLocks noChangeArrowheads="1"/>
            </p:cNvSpPr>
            <p:nvPr/>
          </p:nvSpPr>
          <p:spPr bwMode="auto">
            <a:xfrm flipV="1">
              <a:off x="116935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758"/>
            <p:cNvSpPr>
              <a:spLocks noChangeArrowheads="1"/>
            </p:cNvSpPr>
            <p:nvPr/>
          </p:nvSpPr>
          <p:spPr bwMode="auto">
            <a:xfrm flipV="1">
              <a:off x="11693525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759"/>
            <p:cNvSpPr>
              <a:spLocks noChangeArrowheads="1"/>
            </p:cNvSpPr>
            <p:nvPr/>
          </p:nvSpPr>
          <p:spPr bwMode="auto">
            <a:xfrm flipV="1">
              <a:off x="116935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760"/>
            <p:cNvSpPr>
              <a:spLocks noChangeArrowheads="1"/>
            </p:cNvSpPr>
            <p:nvPr/>
          </p:nvSpPr>
          <p:spPr bwMode="auto">
            <a:xfrm flipV="1">
              <a:off x="116935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767"/>
            <p:cNvSpPr>
              <a:spLocks noChangeArrowheads="1"/>
            </p:cNvSpPr>
            <p:nvPr/>
          </p:nvSpPr>
          <p:spPr bwMode="auto">
            <a:xfrm flipV="1">
              <a:off x="120078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10886" y="-440"/>
            <a:ext cx="9144000" cy="1515665"/>
            <a:chOff x="14514" y="-3401"/>
            <a:chExt cx="12192000" cy="2020887"/>
          </a:xfrm>
        </p:grpSpPr>
        <p:sp>
          <p:nvSpPr>
            <p:cNvPr id="185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362"/>
            <p:cNvSpPr>
              <a:spLocks noChangeArrowheads="1"/>
            </p:cNvSpPr>
            <p:nvPr/>
          </p:nvSpPr>
          <p:spPr bwMode="auto">
            <a:xfrm rot="10800000" flipV="1">
              <a:off x="120160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408"/>
            <p:cNvSpPr>
              <a:spLocks noChangeArrowheads="1"/>
            </p:cNvSpPr>
            <p:nvPr/>
          </p:nvSpPr>
          <p:spPr bwMode="auto">
            <a:xfrm rot="10800000" flipV="1">
              <a:off x="107539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448"/>
            <p:cNvSpPr>
              <a:spLocks noChangeArrowheads="1"/>
            </p:cNvSpPr>
            <p:nvPr/>
          </p:nvSpPr>
          <p:spPr bwMode="auto">
            <a:xfrm rot="10800000" flipV="1">
              <a:off x="94887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470"/>
            <p:cNvSpPr>
              <a:spLocks noChangeArrowheads="1"/>
            </p:cNvSpPr>
            <p:nvPr/>
          </p:nvSpPr>
          <p:spPr bwMode="auto">
            <a:xfrm rot="10800000" flipV="1">
              <a:off x="88568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482"/>
            <p:cNvSpPr>
              <a:spLocks noChangeArrowheads="1"/>
            </p:cNvSpPr>
            <p:nvPr/>
          </p:nvSpPr>
          <p:spPr bwMode="auto">
            <a:xfrm rot="10800000" flipV="1">
              <a:off x="854256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01"/>
            <p:cNvSpPr>
              <a:spLocks noChangeArrowheads="1"/>
            </p:cNvSpPr>
            <p:nvPr/>
          </p:nvSpPr>
          <p:spPr bwMode="auto">
            <a:xfrm rot="10800000" flipV="1">
              <a:off x="79123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533"/>
            <p:cNvSpPr>
              <a:spLocks noChangeArrowheads="1"/>
            </p:cNvSpPr>
            <p:nvPr/>
          </p:nvSpPr>
          <p:spPr bwMode="auto">
            <a:xfrm rot="10800000" flipV="1">
              <a:off x="69630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551"/>
            <p:cNvSpPr>
              <a:spLocks noChangeArrowheads="1"/>
            </p:cNvSpPr>
            <p:nvPr/>
          </p:nvSpPr>
          <p:spPr bwMode="auto">
            <a:xfrm rot="10800000" flipV="1">
              <a:off x="6332764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575"/>
            <p:cNvSpPr>
              <a:spLocks noChangeArrowheads="1"/>
            </p:cNvSpPr>
            <p:nvPr/>
          </p:nvSpPr>
          <p:spPr bwMode="auto">
            <a:xfrm rot="10800000" flipV="1">
              <a:off x="56977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595"/>
            <p:cNvSpPr>
              <a:spLocks noChangeArrowheads="1"/>
            </p:cNvSpPr>
            <p:nvPr/>
          </p:nvSpPr>
          <p:spPr bwMode="auto">
            <a:xfrm rot="10800000" flipV="1">
              <a:off x="50675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13"/>
            <p:cNvSpPr>
              <a:spLocks noChangeArrowheads="1"/>
            </p:cNvSpPr>
            <p:nvPr/>
          </p:nvSpPr>
          <p:spPr bwMode="auto">
            <a:xfrm rot="10800000" flipV="1">
              <a:off x="44357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27"/>
            <p:cNvSpPr>
              <a:spLocks noChangeArrowheads="1"/>
            </p:cNvSpPr>
            <p:nvPr/>
          </p:nvSpPr>
          <p:spPr bwMode="auto">
            <a:xfrm rot="10800000" flipV="1">
              <a:off x="412137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3"/>
            <p:cNvSpPr>
              <a:spLocks noChangeArrowheads="1"/>
            </p:cNvSpPr>
            <p:nvPr/>
          </p:nvSpPr>
          <p:spPr bwMode="auto">
            <a:xfrm rot="10800000" flipV="1">
              <a:off x="34879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8"/>
            <p:cNvSpPr>
              <a:spLocks noChangeArrowheads="1"/>
            </p:cNvSpPr>
            <p:nvPr/>
          </p:nvSpPr>
          <p:spPr bwMode="auto">
            <a:xfrm rot="10800000" flipV="1">
              <a:off x="31736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9"/>
            <p:cNvSpPr>
              <a:spLocks noChangeArrowheads="1"/>
            </p:cNvSpPr>
            <p:nvPr/>
          </p:nvSpPr>
          <p:spPr bwMode="auto">
            <a:xfrm rot="10800000" flipV="1">
              <a:off x="28561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83"/>
            <p:cNvSpPr>
              <a:spLocks noChangeArrowheads="1"/>
            </p:cNvSpPr>
            <p:nvPr/>
          </p:nvSpPr>
          <p:spPr bwMode="auto">
            <a:xfrm rot="10800000" flipV="1">
              <a:off x="2541813" y="1301524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704"/>
            <p:cNvSpPr>
              <a:spLocks noChangeArrowheads="1"/>
            </p:cNvSpPr>
            <p:nvPr/>
          </p:nvSpPr>
          <p:spPr bwMode="auto">
            <a:xfrm rot="10800000" flipV="1">
              <a:off x="19084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720"/>
            <p:cNvSpPr>
              <a:spLocks noChangeArrowheads="1"/>
            </p:cNvSpPr>
            <p:nvPr/>
          </p:nvSpPr>
          <p:spPr bwMode="auto">
            <a:xfrm rot="10800000" flipV="1">
              <a:off x="1594076" y="18269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732"/>
            <p:cNvSpPr>
              <a:spLocks noChangeArrowheads="1"/>
            </p:cNvSpPr>
            <p:nvPr/>
          </p:nvSpPr>
          <p:spPr bwMode="auto">
            <a:xfrm rot="10800000" flipV="1">
              <a:off x="1276576" y="1301524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57"/>
            <p:cNvSpPr>
              <a:spLocks noChangeArrowheads="1"/>
            </p:cNvSpPr>
            <p:nvPr/>
          </p:nvSpPr>
          <p:spPr bwMode="auto">
            <a:xfrm rot="10800000" flipV="1">
              <a:off x="3288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59"/>
            <p:cNvSpPr>
              <a:spLocks noChangeArrowheads="1"/>
            </p:cNvSpPr>
            <p:nvPr/>
          </p:nvSpPr>
          <p:spPr bwMode="auto">
            <a:xfrm rot="10800000" flipV="1">
              <a:off x="328839" y="51888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210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269361" y="604278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atasets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5454" y="2013090"/>
            <a:ext cx="2025000" cy="3231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+mj-lt"/>
              </a:rPr>
              <a:t>人脸数据集</a:t>
            </a:r>
            <a:endParaRPr 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52825" y="2013090"/>
            <a:ext cx="2025000" cy="3231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+mj-lt"/>
              </a:rPr>
              <a:t>猫脸数据集</a:t>
            </a:r>
            <a:endParaRPr 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03254" y="2013090"/>
            <a:ext cx="2025000" cy="3231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chemeClr val="bg1"/>
                </a:solidFill>
                <a:latin typeface="+mj-lt"/>
              </a:rPr>
              <a:t>汽车数据集</a:t>
            </a:r>
            <a:endParaRPr lang="en-US" sz="15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255953" y="2013090"/>
            <a:ext cx="0" cy="2908298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94378" y="2013090"/>
            <a:ext cx="0" cy="2908298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"/>
          <p:cNvSpPr txBox="1">
            <a:spLocks/>
          </p:cNvSpPr>
          <p:nvPr/>
        </p:nvSpPr>
        <p:spPr>
          <a:xfrm>
            <a:off x="945454" y="2675365"/>
            <a:ext cx="2038350" cy="24907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  <a:defRPr/>
            </a:pPr>
            <a:r>
              <a:rPr lang="en-US" altLang="zh-CN" sz="1400" b="1" dirty="0" err="1"/>
              <a:t>CelebA</a:t>
            </a:r>
            <a:endParaRPr lang="en-JM" sz="1400" b="1" dirty="0">
              <a:ea typeface="Tahoma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  <a:defRPr/>
            </a:pPr>
            <a:r>
              <a:rPr lang="en-US" sz="1400" b="1" dirty="0" smtClean="0">
                <a:ea typeface="Tahoma" pitchFamily="34" charset="0"/>
                <a:cs typeface="Arial" pitchFamily="34" charset="0"/>
              </a:rPr>
              <a:t>3DFAW</a:t>
            </a:r>
            <a:r>
              <a:rPr lang="zh-CN" altLang="en-US" sz="1400" b="1" dirty="0" smtClean="0">
                <a:ea typeface="Tahoma" pitchFamily="34" charset="0"/>
                <a:cs typeface="Arial" pitchFamily="34" charset="0"/>
              </a:rPr>
              <a:t>（</a:t>
            </a:r>
            <a:r>
              <a:rPr lang="en-US" altLang="zh-CN" sz="1400" b="1" dirty="0" smtClean="0">
                <a:ea typeface="Tahoma" pitchFamily="34" charset="0"/>
                <a:cs typeface="Arial" pitchFamily="34" charset="0"/>
              </a:rPr>
              <a:t>3D GT</a:t>
            </a:r>
            <a:r>
              <a:rPr lang="zh-CN" altLang="en-US" sz="1400" b="1" dirty="0" smtClean="0">
                <a:ea typeface="Tahoma" pitchFamily="34" charset="0"/>
                <a:cs typeface="Arial" pitchFamily="34" charset="0"/>
              </a:rPr>
              <a:t>）</a:t>
            </a:r>
            <a:endParaRPr lang="en-JM" sz="1400" b="1" dirty="0">
              <a:ea typeface="Tahoma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  <a:defRPr/>
            </a:pPr>
            <a:r>
              <a:rPr lang="en-US" altLang="zh-CN" sz="1400" b="1" dirty="0" smtClean="0"/>
              <a:t>BFM</a:t>
            </a:r>
            <a:endParaRPr lang="en-JM" sz="1400" b="1" dirty="0">
              <a:ea typeface="Tahoma" pitchFamily="34" charset="0"/>
              <a:cs typeface="Arial" pitchFamily="34" charset="0"/>
            </a:endParaRP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3552825" y="2675365"/>
            <a:ext cx="2038350" cy="24907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120000"/>
              <a:buFont typeface="Courier New" panose="02070309020205020404" pitchFamily="49" charset="0"/>
              <a:buChar char="o"/>
              <a:defRPr/>
            </a:pPr>
            <a:r>
              <a:rPr lang="en-US" sz="1400" b="1" dirty="0" smtClean="0">
                <a:ea typeface="Tahoma" pitchFamily="34" charset="0"/>
                <a:cs typeface="Arial" pitchFamily="34" charset="0"/>
              </a:rPr>
              <a:t>2</a:t>
            </a:r>
            <a:r>
              <a:rPr lang="zh-CN" altLang="en-US" sz="1400" b="1" dirty="0" smtClean="0">
                <a:ea typeface="Tahoma" pitchFamily="34" charset="0"/>
                <a:cs typeface="Arial" pitchFamily="34" charset="0"/>
              </a:rPr>
              <a:t>个猫脸数据集</a:t>
            </a:r>
            <a:endParaRPr lang="en-JM" sz="1400" b="1" dirty="0">
              <a:cs typeface="Arial" pitchFamily="34" charset="0"/>
            </a:endParaRPr>
          </a:p>
          <a:p>
            <a:pPr>
              <a:buClr>
                <a:schemeClr val="accent2"/>
              </a:buClr>
              <a:buSzPct val="120000"/>
              <a:buFont typeface="Courier New" panose="02070309020205020404" pitchFamily="49" charset="0"/>
              <a:buChar char="o"/>
            </a:pPr>
            <a:endParaRPr lang="en-JM" sz="1400" b="1" dirty="0">
              <a:cs typeface="Arial" pitchFamily="34" charset="0"/>
            </a:endParaRP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>
            <a:off x="6203254" y="2675365"/>
            <a:ext cx="2038350" cy="24907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/>
              </a:buClr>
              <a:buSzPct val="120000"/>
              <a:buFont typeface="Courier New" panose="02070309020205020404" pitchFamily="49" charset="0"/>
              <a:buChar char="o"/>
              <a:defRPr/>
            </a:pPr>
            <a:r>
              <a:rPr lang="id-ID" sz="1400" b="1" dirty="0" smtClean="0">
                <a:ea typeface="Tahoma" pitchFamily="34" charset="0"/>
                <a:cs typeface="Arial" pitchFamily="34" charset="0"/>
              </a:rPr>
              <a:t>ShapeNet</a:t>
            </a:r>
            <a:endParaRPr lang="en-JM" sz="1400" b="1" dirty="0">
              <a:ea typeface="Tahoma" pitchFamily="34" charset="0"/>
              <a:cs typeface="Arial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620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6" grpId="0" animBg="1"/>
      <p:bldP spid="40" grpId="0" uiExpand="1" build="p"/>
      <p:bldP spid="41" grpId="0" uiExpand="1" build="p"/>
      <p:bldP spid="4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1" y="604278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对比实验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53" y="1797463"/>
            <a:ext cx="5285872" cy="26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1" y="604278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Ablation Study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895475"/>
            <a:ext cx="6029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5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0" y="604278"/>
            <a:ext cx="368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对称置信图和不对称扰动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02" y="1203836"/>
            <a:ext cx="4796308" cy="24233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84" y="3776870"/>
            <a:ext cx="5032502" cy="26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0" y="604278"/>
            <a:ext cx="368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定量比较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323975"/>
            <a:ext cx="6219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0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0" y="604278"/>
            <a:ext cx="368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结果展示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876300"/>
            <a:ext cx="59626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0" y="604278"/>
            <a:ext cx="368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非自然数据集结果展示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2133600"/>
            <a:ext cx="62960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48667" y="-12269"/>
            <a:ext cx="4995333" cy="6863063"/>
            <a:chOff x="7188202" y="-1"/>
            <a:chExt cx="5003797" cy="6874692"/>
          </a:xfrm>
        </p:grpSpPr>
        <p:sp>
          <p:nvSpPr>
            <p:cNvPr id="7" name="Rectangle 355"/>
            <p:cNvSpPr>
              <a:spLocks noChangeArrowheads="1"/>
            </p:cNvSpPr>
            <p:nvPr/>
          </p:nvSpPr>
          <p:spPr bwMode="auto">
            <a:xfrm rot="5400000">
              <a:off x="11926299" y="-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Rectangle 356"/>
            <p:cNvSpPr>
              <a:spLocks noChangeArrowheads="1"/>
            </p:cNvSpPr>
            <p:nvPr/>
          </p:nvSpPr>
          <p:spPr bwMode="auto">
            <a:xfrm rot="5400000">
              <a:off x="11559870" y="-1108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Rectangle 357"/>
            <p:cNvSpPr>
              <a:spLocks noChangeArrowheads="1"/>
            </p:cNvSpPr>
            <p:nvPr/>
          </p:nvSpPr>
          <p:spPr bwMode="auto">
            <a:xfrm rot="5400000">
              <a:off x="11198978" y="-1108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Rectangle 358"/>
            <p:cNvSpPr>
              <a:spLocks noChangeArrowheads="1"/>
            </p:cNvSpPr>
            <p:nvPr/>
          </p:nvSpPr>
          <p:spPr bwMode="auto">
            <a:xfrm rot="5400000">
              <a:off x="10832551" y="-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Rectangle 359"/>
            <p:cNvSpPr>
              <a:spLocks noChangeArrowheads="1"/>
            </p:cNvSpPr>
            <p:nvPr/>
          </p:nvSpPr>
          <p:spPr bwMode="auto">
            <a:xfrm rot="5400000">
              <a:off x="10467228" y="-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Rectangle 360"/>
            <p:cNvSpPr>
              <a:spLocks noChangeArrowheads="1"/>
            </p:cNvSpPr>
            <p:nvPr/>
          </p:nvSpPr>
          <p:spPr bwMode="auto">
            <a:xfrm rot="5400000">
              <a:off x="10105230" y="-1108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Rectangle 361"/>
            <p:cNvSpPr>
              <a:spLocks noChangeArrowheads="1"/>
            </p:cNvSpPr>
            <p:nvPr/>
          </p:nvSpPr>
          <p:spPr bwMode="auto">
            <a:xfrm rot="5400000">
              <a:off x="9739907" y="-1108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Rectangle 362"/>
            <p:cNvSpPr>
              <a:spLocks noChangeArrowheads="1"/>
            </p:cNvSpPr>
            <p:nvPr/>
          </p:nvSpPr>
          <p:spPr bwMode="auto">
            <a:xfrm rot="5400000">
              <a:off x="9374588" y="-1108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Rectangle 363"/>
            <p:cNvSpPr>
              <a:spLocks noChangeArrowheads="1"/>
            </p:cNvSpPr>
            <p:nvPr/>
          </p:nvSpPr>
          <p:spPr bwMode="auto">
            <a:xfrm rot="5400000">
              <a:off x="9012588" y="-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4"/>
            <p:cNvSpPr>
              <a:spLocks noChangeArrowheads="1"/>
            </p:cNvSpPr>
            <p:nvPr/>
          </p:nvSpPr>
          <p:spPr bwMode="auto">
            <a:xfrm rot="5400000">
              <a:off x="8647267" y="-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5"/>
            <p:cNvSpPr>
              <a:spLocks noChangeArrowheads="1"/>
            </p:cNvSpPr>
            <p:nvPr/>
          </p:nvSpPr>
          <p:spPr bwMode="auto">
            <a:xfrm rot="5400000">
              <a:off x="8281946" y="-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6"/>
            <p:cNvSpPr>
              <a:spLocks noChangeArrowheads="1"/>
            </p:cNvSpPr>
            <p:nvPr/>
          </p:nvSpPr>
          <p:spPr bwMode="auto">
            <a:xfrm rot="5400000">
              <a:off x="7919946" y="-1108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0"/>
            <p:cNvSpPr>
              <a:spLocks noChangeArrowheads="1"/>
            </p:cNvSpPr>
            <p:nvPr/>
          </p:nvSpPr>
          <p:spPr bwMode="auto">
            <a:xfrm rot="5400000">
              <a:off x="10834766" y="440600"/>
              <a:ext cx="261260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71"/>
            <p:cNvSpPr>
              <a:spLocks noChangeArrowheads="1"/>
            </p:cNvSpPr>
            <p:nvPr/>
          </p:nvSpPr>
          <p:spPr bwMode="auto">
            <a:xfrm rot="5400000">
              <a:off x="10469445" y="440600"/>
              <a:ext cx="261260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72"/>
            <p:cNvSpPr>
              <a:spLocks noChangeArrowheads="1"/>
            </p:cNvSpPr>
            <p:nvPr/>
          </p:nvSpPr>
          <p:spPr bwMode="auto">
            <a:xfrm rot="5400000">
              <a:off x="10107444" y="439492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73"/>
            <p:cNvSpPr>
              <a:spLocks noChangeArrowheads="1"/>
            </p:cNvSpPr>
            <p:nvPr/>
          </p:nvSpPr>
          <p:spPr bwMode="auto">
            <a:xfrm rot="5400000">
              <a:off x="9742124" y="439492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74"/>
            <p:cNvSpPr>
              <a:spLocks noChangeArrowheads="1"/>
            </p:cNvSpPr>
            <p:nvPr/>
          </p:nvSpPr>
          <p:spPr bwMode="auto">
            <a:xfrm rot="5400000">
              <a:off x="9376803" y="439492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78"/>
            <p:cNvSpPr>
              <a:spLocks noChangeArrowheads="1"/>
            </p:cNvSpPr>
            <p:nvPr/>
          </p:nvSpPr>
          <p:spPr bwMode="auto">
            <a:xfrm rot="5400000">
              <a:off x="10832552" y="8811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79"/>
            <p:cNvSpPr>
              <a:spLocks noChangeArrowheads="1"/>
            </p:cNvSpPr>
            <p:nvPr/>
          </p:nvSpPr>
          <p:spPr bwMode="auto">
            <a:xfrm rot="5400000">
              <a:off x="10467230" y="8811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80"/>
            <p:cNvSpPr>
              <a:spLocks noChangeArrowheads="1"/>
            </p:cNvSpPr>
            <p:nvPr/>
          </p:nvSpPr>
          <p:spPr bwMode="auto">
            <a:xfrm rot="5400000">
              <a:off x="10105231" y="8800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81"/>
            <p:cNvSpPr>
              <a:spLocks noChangeArrowheads="1"/>
            </p:cNvSpPr>
            <p:nvPr/>
          </p:nvSpPr>
          <p:spPr bwMode="auto">
            <a:xfrm rot="5400000">
              <a:off x="9739909" y="8800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82"/>
            <p:cNvSpPr>
              <a:spLocks noChangeArrowheads="1"/>
            </p:cNvSpPr>
            <p:nvPr/>
          </p:nvSpPr>
          <p:spPr bwMode="auto">
            <a:xfrm rot="5400000">
              <a:off x="9374589" y="8800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83"/>
            <p:cNvSpPr>
              <a:spLocks noChangeArrowheads="1"/>
            </p:cNvSpPr>
            <p:nvPr/>
          </p:nvSpPr>
          <p:spPr bwMode="auto">
            <a:xfrm rot="5400000">
              <a:off x="9012589" y="8811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4"/>
            <p:cNvSpPr>
              <a:spLocks noChangeArrowheads="1"/>
            </p:cNvSpPr>
            <p:nvPr/>
          </p:nvSpPr>
          <p:spPr bwMode="auto">
            <a:xfrm rot="5400000">
              <a:off x="8647268" y="8811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85"/>
            <p:cNvSpPr>
              <a:spLocks noChangeArrowheads="1"/>
            </p:cNvSpPr>
            <p:nvPr/>
          </p:nvSpPr>
          <p:spPr bwMode="auto">
            <a:xfrm rot="5400000">
              <a:off x="8281949" y="881200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6"/>
            <p:cNvSpPr>
              <a:spLocks noChangeArrowheads="1"/>
            </p:cNvSpPr>
            <p:nvPr/>
          </p:nvSpPr>
          <p:spPr bwMode="auto">
            <a:xfrm rot="5400000">
              <a:off x="11925194" y="1322909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87"/>
            <p:cNvSpPr>
              <a:spLocks noChangeArrowheads="1"/>
            </p:cNvSpPr>
            <p:nvPr/>
          </p:nvSpPr>
          <p:spPr bwMode="auto">
            <a:xfrm rot="5400000">
              <a:off x="11558766" y="1321801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88"/>
            <p:cNvSpPr>
              <a:spLocks noChangeArrowheads="1"/>
            </p:cNvSpPr>
            <p:nvPr/>
          </p:nvSpPr>
          <p:spPr bwMode="auto">
            <a:xfrm rot="5400000">
              <a:off x="11197873" y="1321801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93"/>
            <p:cNvSpPr>
              <a:spLocks noChangeArrowheads="1"/>
            </p:cNvSpPr>
            <p:nvPr/>
          </p:nvSpPr>
          <p:spPr bwMode="auto">
            <a:xfrm rot="5400000">
              <a:off x="9373483" y="1321801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94"/>
            <p:cNvSpPr>
              <a:spLocks noChangeArrowheads="1"/>
            </p:cNvSpPr>
            <p:nvPr/>
          </p:nvSpPr>
          <p:spPr bwMode="auto">
            <a:xfrm rot="5400000">
              <a:off x="9011483" y="1322909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395"/>
            <p:cNvSpPr>
              <a:spLocks noChangeArrowheads="1"/>
            </p:cNvSpPr>
            <p:nvPr/>
          </p:nvSpPr>
          <p:spPr bwMode="auto">
            <a:xfrm rot="5400000">
              <a:off x="8646162" y="1322909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396"/>
            <p:cNvSpPr>
              <a:spLocks noChangeArrowheads="1"/>
            </p:cNvSpPr>
            <p:nvPr/>
          </p:nvSpPr>
          <p:spPr bwMode="auto">
            <a:xfrm rot="5400000">
              <a:off x="8280841" y="1322909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397"/>
            <p:cNvSpPr>
              <a:spLocks noChangeArrowheads="1"/>
            </p:cNvSpPr>
            <p:nvPr/>
          </p:nvSpPr>
          <p:spPr bwMode="auto">
            <a:xfrm rot="5400000">
              <a:off x="7918841" y="1321801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398"/>
            <p:cNvSpPr>
              <a:spLocks noChangeArrowheads="1"/>
            </p:cNvSpPr>
            <p:nvPr/>
          </p:nvSpPr>
          <p:spPr bwMode="auto">
            <a:xfrm rot="5400000">
              <a:off x="7553520" y="1321801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399"/>
            <p:cNvSpPr>
              <a:spLocks noChangeArrowheads="1"/>
            </p:cNvSpPr>
            <p:nvPr/>
          </p:nvSpPr>
          <p:spPr bwMode="auto">
            <a:xfrm rot="5400000">
              <a:off x="7187094" y="1322909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00"/>
            <p:cNvSpPr>
              <a:spLocks noChangeArrowheads="1"/>
            </p:cNvSpPr>
            <p:nvPr/>
          </p:nvSpPr>
          <p:spPr bwMode="auto">
            <a:xfrm rot="5400000">
              <a:off x="11926301" y="1760187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01"/>
            <p:cNvSpPr>
              <a:spLocks noChangeArrowheads="1"/>
            </p:cNvSpPr>
            <p:nvPr/>
          </p:nvSpPr>
          <p:spPr bwMode="auto">
            <a:xfrm rot="5400000">
              <a:off x="11559873" y="1759080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02"/>
            <p:cNvSpPr>
              <a:spLocks noChangeArrowheads="1"/>
            </p:cNvSpPr>
            <p:nvPr/>
          </p:nvSpPr>
          <p:spPr bwMode="auto">
            <a:xfrm rot="5400000">
              <a:off x="11198980" y="1759080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04"/>
            <p:cNvSpPr>
              <a:spLocks noChangeArrowheads="1"/>
            </p:cNvSpPr>
            <p:nvPr/>
          </p:nvSpPr>
          <p:spPr bwMode="auto">
            <a:xfrm rot="5400000">
              <a:off x="10467231" y="1760187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05"/>
            <p:cNvSpPr>
              <a:spLocks noChangeArrowheads="1"/>
            </p:cNvSpPr>
            <p:nvPr/>
          </p:nvSpPr>
          <p:spPr bwMode="auto">
            <a:xfrm rot="5400000">
              <a:off x="10105233" y="1759080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07"/>
            <p:cNvSpPr>
              <a:spLocks noChangeArrowheads="1"/>
            </p:cNvSpPr>
            <p:nvPr/>
          </p:nvSpPr>
          <p:spPr bwMode="auto">
            <a:xfrm rot="5400000">
              <a:off x="9374591" y="1759080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08"/>
            <p:cNvSpPr>
              <a:spLocks noChangeArrowheads="1"/>
            </p:cNvSpPr>
            <p:nvPr/>
          </p:nvSpPr>
          <p:spPr bwMode="auto">
            <a:xfrm rot="5400000">
              <a:off x="9012591" y="1760187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09"/>
            <p:cNvSpPr>
              <a:spLocks noChangeArrowheads="1"/>
            </p:cNvSpPr>
            <p:nvPr/>
          </p:nvSpPr>
          <p:spPr bwMode="auto">
            <a:xfrm rot="5400000">
              <a:off x="8647270" y="1760187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10"/>
            <p:cNvSpPr>
              <a:spLocks noChangeArrowheads="1"/>
            </p:cNvSpPr>
            <p:nvPr/>
          </p:nvSpPr>
          <p:spPr bwMode="auto">
            <a:xfrm rot="5400000">
              <a:off x="11926301" y="220300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11"/>
            <p:cNvSpPr>
              <a:spLocks noChangeArrowheads="1"/>
            </p:cNvSpPr>
            <p:nvPr/>
          </p:nvSpPr>
          <p:spPr bwMode="auto">
            <a:xfrm rot="5400000">
              <a:off x="11559873" y="2201894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12"/>
            <p:cNvSpPr>
              <a:spLocks noChangeArrowheads="1"/>
            </p:cNvSpPr>
            <p:nvPr/>
          </p:nvSpPr>
          <p:spPr bwMode="auto">
            <a:xfrm rot="5400000">
              <a:off x="11198980" y="2201894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17"/>
            <p:cNvSpPr>
              <a:spLocks noChangeArrowheads="1"/>
            </p:cNvSpPr>
            <p:nvPr/>
          </p:nvSpPr>
          <p:spPr bwMode="auto">
            <a:xfrm rot="5400000">
              <a:off x="9374591" y="2201894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18"/>
            <p:cNvSpPr>
              <a:spLocks noChangeArrowheads="1"/>
            </p:cNvSpPr>
            <p:nvPr/>
          </p:nvSpPr>
          <p:spPr bwMode="auto">
            <a:xfrm rot="5400000">
              <a:off x="9012591" y="220300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19"/>
            <p:cNvSpPr>
              <a:spLocks noChangeArrowheads="1"/>
            </p:cNvSpPr>
            <p:nvPr/>
          </p:nvSpPr>
          <p:spPr bwMode="auto">
            <a:xfrm rot="5400000">
              <a:off x="8647270" y="220300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20"/>
            <p:cNvSpPr>
              <a:spLocks noChangeArrowheads="1"/>
            </p:cNvSpPr>
            <p:nvPr/>
          </p:nvSpPr>
          <p:spPr bwMode="auto">
            <a:xfrm rot="5400000">
              <a:off x="8281950" y="220300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21"/>
            <p:cNvSpPr>
              <a:spLocks noChangeArrowheads="1"/>
            </p:cNvSpPr>
            <p:nvPr/>
          </p:nvSpPr>
          <p:spPr bwMode="auto">
            <a:xfrm rot="5400000">
              <a:off x="11928518" y="2643602"/>
              <a:ext cx="261260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22"/>
            <p:cNvSpPr>
              <a:spLocks noChangeArrowheads="1"/>
            </p:cNvSpPr>
            <p:nvPr/>
          </p:nvSpPr>
          <p:spPr bwMode="auto">
            <a:xfrm rot="5400000">
              <a:off x="11562088" y="2642495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23"/>
            <p:cNvSpPr>
              <a:spLocks noChangeArrowheads="1"/>
            </p:cNvSpPr>
            <p:nvPr/>
          </p:nvSpPr>
          <p:spPr bwMode="auto">
            <a:xfrm rot="5400000">
              <a:off x="11201197" y="2642495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424"/>
            <p:cNvSpPr>
              <a:spLocks noChangeArrowheads="1"/>
            </p:cNvSpPr>
            <p:nvPr/>
          </p:nvSpPr>
          <p:spPr bwMode="auto">
            <a:xfrm rot="5400000">
              <a:off x="10834768" y="2643602"/>
              <a:ext cx="261260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25"/>
            <p:cNvSpPr>
              <a:spLocks noChangeArrowheads="1"/>
            </p:cNvSpPr>
            <p:nvPr/>
          </p:nvSpPr>
          <p:spPr bwMode="auto">
            <a:xfrm rot="5400000">
              <a:off x="10469447" y="2643602"/>
              <a:ext cx="261260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426"/>
            <p:cNvSpPr>
              <a:spLocks noChangeArrowheads="1"/>
            </p:cNvSpPr>
            <p:nvPr/>
          </p:nvSpPr>
          <p:spPr bwMode="auto">
            <a:xfrm rot="5400000">
              <a:off x="10107447" y="2642495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427"/>
            <p:cNvSpPr>
              <a:spLocks noChangeArrowheads="1"/>
            </p:cNvSpPr>
            <p:nvPr/>
          </p:nvSpPr>
          <p:spPr bwMode="auto">
            <a:xfrm rot="5400000">
              <a:off x="9742126" y="2642495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28"/>
            <p:cNvSpPr>
              <a:spLocks noChangeArrowheads="1"/>
            </p:cNvSpPr>
            <p:nvPr/>
          </p:nvSpPr>
          <p:spPr bwMode="auto">
            <a:xfrm rot="5400000">
              <a:off x="9376806" y="2642495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29"/>
            <p:cNvSpPr>
              <a:spLocks noChangeArrowheads="1"/>
            </p:cNvSpPr>
            <p:nvPr/>
          </p:nvSpPr>
          <p:spPr bwMode="auto">
            <a:xfrm rot="5400000">
              <a:off x="11925195" y="3083092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30"/>
            <p:cNvSpPr>
              <a:spLocks noChangeArrowheads="1"/>
            </p:cNvSpPr>
            <p:nvPr/>
          </p:nvSpPr>
          <p:spPr bwMode="auto">
            <a:xfrm rot="5400000">
              <a:off x="11558767" y="3081985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31"/>
            <p:cNvSpPr>
              <a:spLocks noChangeArrowheads="1"/>
            </p:cNvSpPr>
            <p:nvPr/>
          </p:nvSpPr>
          <p:spPr bwMode="auto">
            <a:xfrm rot="5400000">
              <a:off x="11197874" y="3081985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32"/>
            <p:cNvSpPr>
              <a:spLocks noChangeArrowheads="1"/>
            </p:cNvSpPr>
            <p:nvPr/>
          </p:nvSpPr>
          <p:spPr bwMode="auto">
            <a:xfrm rot="5400000">
              <a:off x="10831448" y="3083092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33"/>
            <p:cNvSpPr>
              <a:spLocks noChangeArrowheads="1"/>
            </p:cNvSpPr>
            <p:nvPr/>
          </p:nvSpPr>
          <p:spPr bwMode="auto">
            <a:xfrm rot="5400000">
              <a:off x="10466125" y="3083092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434"/>
            <p:cNvSpPr>
              <a:spLocks noChangeArrowheads="1"/>
            </p:cNvSpPr>
            <p:nvPr/>
          </p:nvSpPr>
          <p:spPr bwMode="auto">
            <a:xfrm rot="5400000">
              <a:off x="10104127" y="3081985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435"/>
            <p:cNvSpPr>
              <a:spLocks noChangeArrowheads="1"/>
            </p:cNvSpPr>
            <p:nvPr/>
          </p:nvSpPr>
          <p:spPr bwMode="auto">
            <a:xfrm rot="5400000">
              <a:off x="9738804" y="3081985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436"/>
            <p:cNvSpPr>
              <a:spLocks noChangeArrowheads="1"/>
            </p:cNvSpPr>
            <p:nvPr/>
          </p:nvSpPr>
          <p:spPr bwMode="auto">
            <a:xfrm rot="5400000">
              <a:off x="9373485" y="3081985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441"/>
            <p:cNvSpPr>
              <a:spLocks noChangeArrowheads="1"/>
            </p:cNvSpPr>
            <p:nvPr/>
          </p:nvSpPr>
          <p:spPr bwMode="auto">
            <a:xfrm rot="5400000">
              <a:off x="7553523" y="3081986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442"/>
            <p:cNvSpPr>
              <a:spLocks noChangeArrowheads="1"/>
            </p:cNvSpPr>
            <p:nvPr/>
          </p:nvSpPr>
          <p:spPr bwMode="auto">
            <a:xfrm rot="5400000">
              <a:off x="11926304" y="35247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443"/>
            <p:cNvSpPr>
              <a:spLocks noChangeArrowheads="1"/>
            </p:cNvSpPr>
            <p:nvPr/>
          </p:nvSpPr>
          <p:spPr bwMode="auto">
            <a:xfrm rot="5400000">
              <a:off x="11559876" y="35236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444"/>
            <p:cNvSpPr>
              <a:spLocks noChangeArrowheads="1"/>
            </p:cNvSpPr>
            <p:nvPr/>
          </p:nvSpPr>
          <p:spPr bwMode="auto">
            <a:xfrm rot="5400000">
              <a:off x="11198983" y="35236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445"/>
            <p:cNvSpPr>
              <a:spLocks noChangeArrowheads="1"/>
            </p:cNvSpPr>
            <p:nvPr/>
          </p:nvSpPr>
          <p:spPr bwMode="auto">
            <a:xfrm rot="5400000">
              <a:off x="10832556" y="35247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446"/>
            <p:cNvSpPr>
              <a:spLocks noChangeArrowheads="1"/>
            </p:cNvSpPr>
            <p:nvPr/>
          </p:nvSpPr>
          <p:spPr bwMode="auto">
            <a:xfrm rot="5400000">
              <a:off x="10467234" y="35247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447"/>
            <p:cNvSpPr>
              <a:spLocks noChangeArrowheads="1"/>
            </p:cNvSpPr>
            <p:nvPr/>
          </p:nvSpPr>
          <p:spPr bwMode="auto">
            <a:xfrm rot="5400000">
              <a:off x="10105235" y="35236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448"/>
            <p:cNvSpPr>
              <a:spLocks noChangeArrowheads="1"/>
            </p:cNvSpPr>
            <p:nvPr/>
          </p:nvSpPr>
          <p:spPr bwMode="auto">
            <a:xfrm rot="5400000">
              <a:off x="9739913" y="35236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449"/>
            <p:cNvSpPr>
              <a:spLocks noChangeArrowheads="1"/>
            </p:cNvSpPr>
            <p:nvPr/>
          </p:nvSpPr>
          <p:spPr bwMode="auto">
            <a:xfrm rot="5400000">
              <a:off x="9374594" y="35236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452"/>
            <p:cNvSpPr>
              <a:spLocks noChangeArrowheads="1"/>
            </p:cNvSpPr>
            <p:nvPr/>
          </p:nvSpPr>
          <p:spPr bwMode="auto">
            <a:xfrm rot="5400000">
              <a:off x="11926306" y="3963186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453"/>
            <p:cNvSpPr>
              <a:spLocks noChangeArrowheads="1"/>
            </p:cNvSpPr>
            <p:nvPr/>
          </p:nvSpPr>
          <p:spPr bwMode="auto">
            <a:xfrm rot="5400000">
              <a:off x="11559877" y="3962079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454"/>
            <p:cNvSpPr>
              <a:spLocks noChangeArrowheads="1"/>
            </p:cNvSpPr>
            <p:nvPr/>
          </p:nvSpPr>
          <p:spPr bwMode="auto">
            <a:xfrm rot="5400000">
              <a:off x="11198985" y="3962079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458"/>
            <p:cNvSpPr>
              <a:spLocks noChangeArrowheads="1"/>
            </p:cNvSpPr>
            <p:nvPr/>
          </p:nvSpPr>
          <p:spPr bwMode="auto">
            <a:xfrm rot="5400000">
              <a:off x="9739914" y="3962079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459"/>
            <p:cNvSpPr>
              <a:spLocks noChangeArrowheads="1"/>
            </p:cNvSpPr>
            <p:nvPr/>
          </p:nvSpPr>
          <p:spPr bwMode="auto">
            <a:xfrm rot="5400000">
              <a:off x="9374595" y="3962079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461"/>
            <p:cNvSpPr>
              <a:spLocks noChangeArrowheads="1"/>
            </p:cNvSpPr>
            <p:nvPr/>
          </p:nvSpPr>
          <p:spPr bwMode="auto">
            <a:xfrm rot="5400000">
              <a:off x="8647274" y="3968692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462"/>
            <p:cNvSpPr>
              <a:spLocks noChangeArrowheads="1"/>
            </p:cNvSpPr>
            <p:nvPr/>
          </p:nvSpPr>
          <p:spPr bwMode="auto">
            <a:xfrm rot="5400000">
              <a:off x="11926306" y="44059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463"/>
            <p:cNvSpPr>
              <a:spLocks noChangeArrowheads="1"/>
            </p:cNvSpPr>
            <p:nvPr/>
          </p:nvSpPr>
          <p:spPr bwMode="auto">
            <a:xfrm rot="5400000">
              <a:off x="11559877" y="44048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464"/>
            <p:cNvSpPr>
              <a:spLocks noChangeArrowheads="1"/>
            </p:cNvSpPr>
            <p:nvPr/>
          </p:nvSpPr>
          <p:spPr bwMode="auto">
            <a:xfrm rot="5400000">
              <a:off x="11198985" y="44048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468"/>
            <p:cNvSpPr>
              <a:spLocks noChangeArrowheads="1"/>
            </p:cNvSpPr>
            <p:nvPr/>
          </p:nvSpPr>
          <p:spPr bwMode="auto">
            <a:xfrm rot="5400000">
              <a:off x="9739914" y="44048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469"/>
            <p:cNvSpPr>
              <a:spLocks noChangeArrowheads="1"/>
            </p:cNvSpPr>
            <p:nvPr/>
          </p:nvSpPr>
          <p:spPr bwMode="auto">
            <a:xfrm rot="5400000">
              <a:off x="9374595" y="4404892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470"/>
            <p:cNvSpPr>
              <a:spLocks noChangeArrowheads="1"/>
            </p:cNvSpPr>
            <p:nvPr/>
          </p:nvSpPr>
          <p:spPr bwMode="auto">
            <a:xfrm rot="5400000">
              <a:off x="9012595" y="44059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471"/>
            <p:cNvSpPr>
              <a:spLocks noChangeArrowheads="1"/>
            </p:cNvSpPr>
            <p:nvPr/>
          </p:nvSpPr>
          <p:spPr bwMode="auto">
            <a:xfrm rot="5400000">
              <a:off x="8647274" y="440599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472"/>
            <p:cNvSpPr>
              <a:spLocks noChangeArrowheads="1"/>
            </p:cNvSpPr>
            <p:nvPr/>
          </p:nvSpPr>
          <p:spPr bwMode="auto">
            <a:xfrm rot="5400000">
              <a:off x="8281954" y="4406001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473"/>
            <p:cNvSpPr>
              <a:spLocks noChangeArrowheads="1"/>
            </p:cNvSpPr>
            <p:nvPr/>
          </p:nvSpPr>
          <p:spPr bwMode="auto">
            <a:xfrm rot="5400000">
              <a:off x="11926307" y="4844387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474"/>
            <p:cNvSpPr>
              <a:spLocks noChangeArrowheads="1"/>
            </p:cNvSpPr>
            <p:nvPr/>
          </p:nvSpPr>
          <p:spPr bwMode="auto">
            <a:xfrm rot="5400000">
              <a:off x="11559879" y="4843279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475"/>
            <p:cNvSpPr>
              <a:spLocks noChangeArrowheads="1"/>
            </p:cNvSpPr>
            <p:nvPr/>
          </p:nvSpPr>
          <p:spPr bwMode="auto">
            <a:xfrm rot="5400000">
              <a:off x="11198986" y="4843279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479"/>
            <p:cNvSpPr>
              <a:spLocks noChangeArrowheads="1"/>
            </p:cNvSpPr>
            <p:nvPr/>
          </p:nvSpPr>
          <p:spPr bwMode="auto">
            <a:xfrm rot="5400000">
              <a:off x="9739916" y="4843279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480"/>
            <p:cNvSpPr>
              <a:spLocks noChangeArrowheads="1"/>
            </p:cNvSpPr>
            <p:nvPr/>
          </p:nvSpPr>
          <p:spPr bwMode="auto">
            <a:xfrm rot="5400000">
              <a:off x="9374596" y="4843279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485"/>
            <p:cNvSpPr>
              <a:spLocks noChangeArrowheads="1"/>
            </p:cNvSpPr>
            <p:nvPr/>
          </p:nvSpPr>
          <p:spPr bwMode="auto">
            <a:xfrm rot="5400000">
              <a:off x="7554635" y="4843281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486"/>
            <p:cNvSpPr>
              <a:spLocks noChangeArrowheads="1"/>
            </p:cNvSpPr>
            <p:nvPr/>
          </p:nvSpPr>
          <p:spPr bwMode="auto">
            <a:xfrm rot="5400000">
              <a:off x="11925201" y="5286095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487"/>
            <p:cNvSpPr>
              <a:spLocks noChangeArrowheads="1"/>
            </p:cNvSpPr>
            <p:nvPr/>
          </p:nvSpPr>
          <p:spPr bwMode="auto">
            <a:xfrm rot="5400000">
              <a:off x="11558773" y="5284987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488"/>
            <p:cNvSpPr>
              <a:spLocks noChangeArrowheads="1"/>
            </p:cNvSpPr>
            <p:nvPr/>
          </p:nvSpPr>
          <p:spPr bwMode="auto">
            <a:xfrm rot="5400000">
              <a:off x="11197880" y="5284987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489"/>
            <p:cNvSpPr>
              <a:spLocks noChangeArrowheads="1"/>
            </p:cNvSpPr>
            <p:nvPr/>
          </p:nvSpPr>
          <p:spPr bwMode="auto">
            <a:xfrm rot="5400000">
              <a:off x="10831453" y="5286095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490"/>
            <p:cNvSpPr>
              <a:spLocks noChangeArrowheads="1"/>
            </p:cNvSpPr>
            <p:nvPr/>
          </p:nvSpPr>
          <p:spPr bwMode="auto">
            <a:xfrm rot="5400000">
              <a:off x="10466131" y="5286095"/>
              <a:ext cx="267903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491"/>
            <p:cNvSpPr>
              <a:spLocks noChangeArrowheads="1"/>
            </p:cNvSpPr>
            <p:nvPr/>
          </p:nvSpPr>
          <p:spPr bwMode="auto">
            <a:xfrm rot="5400000">
              <a:off x="10104132" y="5284987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492"/>
            <p:cNvSpPr>
              <a:spLocks noChangeArrowheads="1"/>
            </p:cNvSpPr>
            <p:nvPr/>
          </p:nvSpPr>
          <p:spPr bwMode="auto">
            <a:xfrm rot="5400000">
              <a:off x="9738810" y="5284987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493"/>
            <p:cNvSpPr>
              <a:spLocks noChangeArrowheads="1"/>
            </p:cNvSpPr>
            <p:nvPr/>
          </p:nvSpPr>
          <p:spPr bwMode="auto">
            <a:xfrm rot="5400000">
              <a:off x="9373492" y="5284989"/>
              <a:ext cx="267903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494"/>
            <p:cNvSpPr>
              <a:spLocks noChangeArrowheads="1"/>
            </p:cNvSpPr>
            <p:nvPr/>
          </p:nvSpPr>
          <p:spPr bwMode="auto">
            <a:xfrm rot="5400000">
              <a:off x="11928525" y="5725589"/>
              <a:ext cx="261260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495"/>
            <p:cNvSpPr>
              <a:spLocks noChangeArrowheads="1"/>
            </p:cNvSpPr>
            <p:nvPr/>
          </p:nvSpPr>
          <p:spPr bwMode="auto">
            <a:xfrm rot="5400000">
              <a:off x="11562095" y="5724482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496"/>
            <p:cNvSpPr>
              <a:spLocks noChangeArrowheads="1"/>
            </p:cNvSpPr>
            <p:nvPr/>
          </p:nvSpPr>
          <p:spPr bwMode="auto">
            <a:xfrm rot="5400000">
              <a:off x="11201204" y="5724482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497"/>
            <p:cNvSpPr>
              <a:spLocks noChangeArrowheads="1"/>
            </p:cNvSpPr>
            <p:nvPr/>
          </p:nvSpPr>
          <p:spPr bwMode="auto">
            <a:xfrm rot="5400000">
              <a:off x="10834775" y="5725589"/>
              <a:ext cx="261260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498"/>
            <p:cNvSpPr>
              <a:spLocks noChangeArrowheads="1"/>
            </p:cNvSpPr>
            <p:nvPr/>
          </p:nvSpPr>
          <p:spPr bwMode="auto">
            <a:xfrm rot="5400000">
              <a:off x="10469454" y="5725589"/>
              <a:ext cx="261260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499"/>
            <p:cNvSpPr>
              <a:spLocks noChangeArrowheads="1"/>
            </p:cNvSpPr>
            <p:nvPr/>
          </p:nvSpPr>
          <p:spPr bwMode="auto">
            <a:xfrm rot="5400000">
              <a:off x="10107454" y="5724482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500"/>
            <p:cNvSpPr>
              <a:spLocks noChangeArrowheads="1"/>
            </p:cNvSpPr>
            <p:nvPr/>
          </p:nvSpPr>
          <p:spPr bwMode="auto">
            <a:xfrm rot="5400000">
              <a:off x="9742133" y="5724482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501"/>
            <p:cNvSpPr>
              <a:spLocks noChangeArrowheads="1"/>
            </p:cNvSpPr>
            <p:nvPr/>
          </p:nvSpPr>
          <p:spPr bwMode="auto">
            <a:xfrm rot="5400000">
              <a:off x="9376812" y="5724482"/>
              <a:ext cx="261260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504"/>
            <p:cNvSpPr>
              <a:spLocks noChangeArrowheads="1"/>
            </p:cNvSpPr>
            <p:nvPr/>
          </p:nvSpPr>
          <p:spPr bwMode="auto">
            <a:xfrm rot="5400000">
              <a:off x="11926310" y="616618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505"/>
            <p:cNvSpPr>
              <a:spLocks noChangeArrowheads="1"/>
            </p:cNvSpPr>
            <p:nvPr/>
          </p:nvSpPr>
          <p:spPr bwMode="auto">
            <a:xfrm rot="5400000">
              <a:off x="11559882" y="6165081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506"/>
            <p:cNvSpPr>
              <a:spLocks noChangeArrowheads="1"/>
            </p:cNvSpPr>
            <p:nvPr/>
          </p:nvSpPr>
          <p:spPr bwMode="auto">
            <a:xfrm rot="5400000">
              <a:off x="11198989" y="6165081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507"/>
            <p:cNvSpPr>
              <a:spLocks noChangeArrowheads="1"/>
            </p:cNvSpPr>
            <p:nvPr/>
          </p:nvSpPr>
          <p:spPr bwMode="auto">
            <a:xfrm rot="5400000">
              <a:off x="10832562" y="616618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508"/>
            <p:cNvSpPr>
              <a:spLocks noChangeArrowheads="1"/>
            </p:cNvSpPr>
            <p:nvPr/>
          </p:nvSpPr>
          <p:spPr bwMode="auto">
            <a:xfrm rot="5400000">
              <a:off x="10467240" y="616618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509"/>
            <p:cNvSpPr>
              <a:spLocks noChangeArrowheads="1"/>
            </p:cNvSpPr>
            <p:nvPr/>
          </p:nvSpPr>
          <p:spPr bwMode="auto">
            <a:xfrm rot="5400000">
              <a:off x="10105241" y="6165081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510"/>
            <p:cNvSpPr>
              <a:spLocks noChangeArrowheads="1"/>
            </p:cNvSpPr>
            <p:nvPr/>
          </p:nvSpPr>
          <p:spPr bwMode="auto">
            <a:xfrm rot="5400000">
              <a:off x="9739919" y="6165081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511"/>
            <p:cNvSpPr>
              <a:spLocks noChangeArrowheads="1"/>
            </p:cNvSpPr>
            <p:nvPr/>
          </p:nvSpPr>
          <p:spPr bwMode="auto">
            <a:xfrm rot="5400000">
              <a:off x="9374599" y="6165081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512"/>
            <p:cNvSpPr>
              <a:spLocks noChangeArrowheads="1"/>
            </p:cNvSpPr>
            <p:nvPr/>
          </p:nvSpPr>
          <p:spPr bwMode="auto">
            <a:xfrm rot="5400000">
              <a:off x="9012599" y="6166189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513"/>
            <p:cNvSpPr>
              <a:spLocks noChangeArrowheads="1"/>
            </p:cNvSpPr>
            <p:nvPr/>
          </p:nvSpPr>
          <p:spPr bwMode="auto">
            <a:xfrm rot="5400000">
              <a:off x="11926310" y="6609003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514"/>
            <p:cNvSpPr>
              <a:spLocks noChangeArrowheads="1"/>
            </p:cNvSpPr>
            <p:nvPr/>
          </p:nvSpPr>
          <p:spPr bwMode="auto">
            <a:xfrm rot="5400000">
              <a:off x="11559882" y="6607895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515"/>
            <p:cNvSpPr>
              <a:spLocks noChangeArrowheads="1"/>
            </p:cNvSpPr>
            <p:nvPr/>
          </p:nvSpPr>
          <p:spPr bwMode="auto">
            <a:xfrm rot="5400000">
              <a:off x="11198989" y="6607895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516"/>
            <p:cNvSpPr>
              <a:spLocks noChangeArrowheads="1"/>
            </p:cNvSpPr>
            <p:nvPr/>
          </p:nvSpPr>
          <p:spPr bwMode="auto">
            <a:xfrm rot="5400000">
              <a:off x="10832562" y="6609003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517"/>
            <p:cNvSpPr>
              <a:spLocks noChangeArrowheads="1"/>
            </p:cNvSpPr>
            <p:nvPr/>
          </p:nvSpPr>
          <p:spPr bwMode="auto">
            <a:xfrm rot="5400000">
              <a:off x="10467240" y="6609003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518"/>
            <p:cNvSpPr>
              <a:spLocks noChangeArrowheads="1"/>
            </p:cNvSpPr>
            <p:nvPr/>
          </p:nvSpPr>
          <p:spPr bwMode="auto">
            <a:xfrm rot="5400000">
              <a:off x="10105241" y="6607895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519"/>
            <p:cNvSpPr>
              <a:spLocks noChangeArrowheads="1"/>
            </p:cNvSpPr>
            <p:nvPr/>
          </p:nvSpPr>
          <p:spPr bwMode="auto">
            <a:xfrm rot="5400000">
              <a:off x="9739919" y="6607895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520"/>
            <p:cNvSpPr>
              <a:spLocks noChangeArrowheads="1"/>
            </p:cNvSpPr>
            <p:nvPr/>
          </p:nvSpPr>
          <p:spPr bwMode="auto">
            <a:xfrm rot="5400000">
              <a:off x="9374599" y="6607895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521"/>
            <p:cNvSpPr>
              <a:spLocks noChangeArrowheads="1"/>
            </p:cNvSpPr>
            <p:nvPr/>
          </p:nvSpPr>
          <p:spPr bwMode="auto">
            <a:xfrm rot="5400000">
              <a:off x="9012599" y="6609003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522"/>
            <p:cNvSpPr>
              <a:spLocks noChangeArrowheads="1"/>
            </p:cNvSpPr>
            <p:nvPr/>
          </p:nvSpPr>
          <p:spPr bwMode="auto">
            <a:xfrm rot="5400000">
              <a:off x="8647278" y="6609003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523"/>
            <p:cNvSpPr>
              <a:spLocks noChangeArrowheads="1"/>
            </p:cNvSpPr>
            <p:nvPr/>
          </p:nvSpPr>
          <p:spPr bwMode="auto">
            <a:xfrm rot="5400000">
              <a:off x="8281957" y="6609003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524"/>
            <p:cNvSpPr>
              <a:spLocks noChangeArrowheads="1"/>
            </p:cNvSpPr>
            <p:nvPr/>
          </p:nvSpPr>
          <p:spPr bwMode="auto">
            <a:xfrm rot="5400000">
              <a:off x="7919957" y="6607895"/>
              <a:ext cx="265688" cy="267903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470"/>
            <p:cNvSpPr>
              <a:spLocks noChangeArrowheads="1"/>
            </p:cNvSpPr>
            <p:nvPr/>
          </p:nvSpPr>
          <p:spPr bwMode="auto">
            <a:xfrm rot="5400000">
              <a:off x="9012595" y="3968692"/>
              <a:ext cx="265688" cy="2656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269361" y="609569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bstract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466"/>
          <p:cNvSpPr>
            <a:spLocks noChangeArrowheads="1"/>
          </p:cNvSpPr>
          <p:nvPr/>
        </p:nvSpPr>
        <p:spPr bwMode="auto">
          <a:xfrm rot="5400000">
            <a:off x="7850426" y="4161749"/>
            <a:ext cx="199266" cy="199266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51" name="Rectangle 250"/>
          <p:cNvSpPr/>
          <p:nvPr/>
        </p:nvSpPr>
        <p:spPr>
          <a:xfrm>
            <a:off x="6739466" y="1278467"/>
            <a:ext cx="1244601" cy="1244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2" name="Rectangle 251"/>
          <p:cNvSpPr/>
          <p:nvPr/>
        </p:nvSpPr>
        <p:spPr>
          <a:xfrm>
            <a:off x="4956704" y="2589212"/>
            <a:ext cx="1246187" cy="1246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3" name="Rectangle 252"/>
          <p:cNvSpPr/>
          <p:nvPr/>
        </p:nvSpPr>
        <p:spPr>
          <a:xfrm>
            <a:off x="7025215" y="3979335"/>
            <a:ext cx="106680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4" name="Rectangle 253"/>
          <p:cNvSpPr/>
          <p:nvPr/>
        </p:nvSpPr>
        <p:spPr>
          <a:xfrm>
            <a:off x="4983692" y="4843990"/>
            <a:ext cx="1235075" cy="1235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6" name="Rectangle 255"/>
          <p:cNvSpPr/>
          <p:nvPr/>
        </p:nvSpPr>
        <p:spPr>
          <a:xfrm>
            <a:off x="654800" y="1577741"/>
            <a:ext cx="186928" cy="18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7" name="TextBox 256"/>
          <p:cNvSpPr txBox="1"/>
          <p:nvPr/>
        </p:nvSpPr>
        <p:spPr>
          <a:xfrm>
            <a:off x="924424" y="1496837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+mn-ea"/>
              </a:rPr>
              <a:t>单一图像 无监督</a:t>
            </a:r>
            <a:endParaRPr lang="id-ID" sz="1600" b="1" dirty="0"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924424" y="1801274"/>
            <a:ext cx="269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没有多视角或</a:t>
            </a:r>
            <a:r>
              <a:rPr lang="en-US" altLang="zh-CN" sz="1400" dirty="0" smtClean="0">
                <a:latin typeface="+mn-ea"/>
              </a:rPr>
              <a:t>3D</a:t>
            </a:r>
            <a:r>
              <a:rPr lang="zh-CN" altLang="en-US" sz="1400" dirty="0" smtClean="0">
                <a:latin typeface="+mn-ea"/>
              </a:rPr>
              <a:t>结果参考图</a:t>
            </a:r>
            <a:endParaRPr lang="en-US" sz="1400" dirty="0">
              <a:latin typeface="+mn-ea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54800" y="2373577"/>
            <a:ext cx="186928" cy="186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60" name="TextBox 259"/>
          <p:cNvSpPr txBox="1"/>
          <p:nvPr/>
        </p:nvSpPr>
        <p:spPr>
          <a:xfrm>
            <a:off x="924424" y="2292672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+mn-ea"/>
              </a:rPr>
              <a:t>自编码器结构 端到端学习</a:t>
            </a:r>
            <a:endParaRPr lang="id-ID" sz="1600" b="1" dirty="0"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924424" y="2597109"/>
            <a:ext cx="3224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+mn-ea"/>
              </a:rPr>
              <a:t>将每个输入图像纳入</a:t>
            </a:r>
            <a:r>
              <a:rPr lang="zh-CN" altLang="zh-CN" sz="1400" dirty="0" smtClean="0">
                <a:latin typeface="+mn-ea"/>
              </a:rPr>
              <a:t>深度</a:t>
            </a: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>
                <a:latin typeface="+mn-ea"/>
              </a:rPr>
              <a:t>depth</a:t>
            </a:r>
            <a:r>
              <a:rPr lang="zh-CN" altLang="en-US" sz="1400" dirty="0" smtClean="0">
                <a:latin typeface="+mn-ea"/>
              </a:rPr>
              <a:t>）</a:t>
            </a:r>
            <a:r>
              <a:rPr lang="zh-CN" altLang="zh-CN" sz="1400" dirty="0" smtClean="0">
                <a:latin typeface="+mn-ea"/>
              </a:rPr>
              <a:t>、反照率</a:t>
            </a: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>
                <a:latin typeface="+mn-ea"/>
              </a:rPr>
              <a:t>albedo</a:t>
            </a:r>
            <a:r>
              <a:rPr lang="zh-CN" altLang="en-US" sz="1400" dirty="0" smtClean="0">
                <a:latin typeface="+mn-ea"/>
              </a:rPr>
              <a:t>）</a:t>
            </a:r>
            <a:r>
              <a:rPr lang="zh-CN" altLang="zh-CN" sz="1400" dirty="0" smtClean="0">
                <a:latin typeface="+mn-ea"/>
              </a:rPr>
              <a:t>、视点</a:t>
            </a: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>
                <a:latin typeface="+mn-ea"/>
              </a:rPr>
              <a:t>viewpoint</a:t>
            </a:r>
            <a:r>
              <a:rPr lang="zh-CN" altLang="en-US" sz="1400" dirty="0" smtClean="0">
                <a:latin typeface="+mn-ea"/>
              </a:rPr>
              <a:t>）</a:t>
            </a:r>
            <a:r>
              <a:rPr lang="zh-CN" altLang="zh-CN" sz="1400" dirty="0" smtClean="0">
                <a:latin typeface="+mn-ea"/>
              </a:rPr>
              <a:t>和照度</a:t>
            </a:r>
            <a:r>
              <a:rPr lang="zh-CN" altLang="en-US" sz="1400" dirty="0" smtClean="0">
                <a:latin typeface="+mn-ea"/>
              </a:rPr>
              <a:t>（</a:t>
            </a:r>
            <a:r>
              <a:rPr lang="en-US" altLang="zh-CN" sz="1400" dirty="0" smtClean="0">
                <a:latin typeface="+mn-ea"/>
              </a:rPr>
              <a:t>illumination</a:t>
            </a:r>
            <a:r>
              <a:rPr lang="zh-CN" altLang="en-US" sz="1400" dirty="0" smtClean="0">
                <a:latin typeface="+mn-ea"/>
              </a:rPr>
              <a:t>）</a:t>
            </a:r>
            <a:endParaRPr lang="zh-CN" altLang="zh-CN" sz="1400" dirty="0">
              <a:latin typeface="+mn-e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54800" y="3643690"/>
            <a:ext cx="186928" cy="186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63" name="TextBox 262"/>
          <p:cNvSpPr txBox="1"/>
          <p:nvPr/>
        </p:nvSpPr>
        <p:spPr>
          <a:xfrm>
            <a:off x="924424" y="356278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对称性</a:t>
            </a:r>
            <a:endParaRPr lang="id-ID" sz="1600" b="1" dirty="0">
              <a:latin typeface="+mn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924424" y="3867223"/>
            <a:ext cx="269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利用底层图像的对称性预测对称概率图</a:t>
            </a:r>
            <a:endParaRPr lang="en-US" sz="1400" dirty="0">
              <a:latin typeface="+mn-ea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54800" y="4607306"/>
            <a:ext cx="186928" cy="18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66" name="TextBox 265"/>
          <p:cNvSpPr txBox="1"/>
          <p:nvPr/>
        </p:nvSpPr>
        <p:spPr>
          <a:xfrm>
            <a:off x="924424" y="45264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+mn-ea"/>
              </a:rPr>
              <a:t>性能提升</a:t>
            </a:r>
            <a:endParaRPr lang="id-ID" sz="1600" b="1" dirty="0"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924424" y="4830838"/>
            <a:ext cx="2699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由于目前有监督方法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可推广到猫、汽车或其他对称非自然图像上</a:t>
            </a:r>
            <a:endParaRPr lang="en-US" sz="1400" dirty="0">
              <a:latin typeface="+mn-ea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6970601" y="1735178"/>
            <a:ext cx="852595" cy="428280"/>
            <a:chOff x="5567364" y="4362450"/>
            <a:chExt cx="341313" cy="171450"/>
          </a:xfrm>
          <a:solidFill>
            <a:schemeClr val="bg1"/>
          </a:solidFill>
        </p:grpSpPr>
        <p:sp>
          <p:nvSpPr>
            <p:cNvPr id="269" name="Freeform 201"/>
            <p:cNvSpPr>
              <a:spLocks noEditPoints="1"/>
            </p:cNvSpPr>
            <p:nvPr/>
          </p:nvSpPr>
          <p:spPr bwMode="auto">
            <a:xfrm>
              <a:off x="5567364" y="4362450"/>
              <a:ext cx="341313" cy="171450"/>
            </a:xfrm>
            <a:custGeom>
              <a:avLst/>
              <a:gdLst>
                <a:gd name="T0" fmla="*/ 98 w 128"/>
                <a:gd name="T1" fmla="*/ 0 h 64"/>
                <a:gd name="T2" fmla="*/ 30 w 128"/>
                <a:gd name="T3" fmla="*/ 0 h 64"/>
                <a:gd name="T4" fmla="*/ 0 w 128"/>
                <a:gd name="T5" fmla="*/ 32 h 64"/>
                <a:gd name="T6" fmla="*/ 30 w 128"/>
                <a:gd name="T7" fmla="*/ 64 h 64"/>
                <a:gd name="T8" fmla="*/ 98 w 128"/>
                <a:gd name="T9" fmla="*/ 64 h 64"/>
                <a:gd name="T10" fmla="*/ 128 w 128"/>
                <a:gd name="T11" fmla="*/ 32 h 64"/>
                <a:gd name="T12" fmla="*/ 98 w 128"/>
                <a:gd name="T13" fmla="*/ 0 h 64"/>
                <a:gd name="T14" fmla="*/ 8 w 128"/>
                <a:gd name="T15" fmla="*/ 32 h 64"/>
                <a:gd name="T16" fmla="*/ 30 w 128"/>
                <a:gd name="T17" fmla="*/ 8 h 64"/>
                <a:gd name="T18" fmla="*/ 62 w 128"/>
                <a:gd name="T19" fmla="*/ 8 h 64"/>
                <a:gd name="T20" fmla="*/ 62 w 128"/>
                <a:gd name="T21" fmla="*/ 56 h 64"/>
                <a:gd name="T22" fmla="*/ 30 w 128"/>
                <a:gd name="T23" fmla="*/ 56 h 64"/>
                <a:gd name="T24" fmla="*/ 8 w 128"/>
                <a:gd name="T25" fmla="*/ 32 h 64"/>
                <a:gd name="T26" fmla="*/ 98 w 128"/>
                <a:gd name="T27" fmla="*/ 56 h 64"/>
                <a:gd name="T28" fmla="*/ 67 w 128"/>
                <a:gd name="T29" fmla="*/ 56 h 64"/>
                <a:gd name="T30" fmla="*/ 67 w 128"/>
                <a:gd name="T31" fmla="*/ 8 h 64"/>
                <a:gd name="T32" fmla="*/ 98 w 128"/>
                <a:gd name="T33" fmla="*/ 8 h 64"/>
                <a:gd name="T34" fmla="*/ 120 w 128"/>
                <a:gd name="T35" fmla="*/ 32 h 64"/>
                <a:gd name="T36" fmla="*/ 98 w 128"/>
                <a:gd name="T3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64">
                  <a:moveTo>
                    <a:pt x="9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0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8" y="0"/>
                  </a:cubicBezTo>
                  <a:close/>
                  <a:moveTo>
                    <a:pt x="8" y="32"/>
                  </a:moveTo>
                  <a:cubicBezTo>
                    <a:pt x="8" y="19"/>
                    <a:pt x="18" y="8"/>
                    <a:pt x="3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0" y="21"/>
                    <a:pt x="60" y="43"/>
                    <a:pt x="62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8" y="56"/>
                    <a:pt x="8" y="45"/>
                    <a:pt x="8" y="32"/>
                  </a:cubicBezTo>
                  <a:close/>
                  <a:moveTo>
                    <a:pt x="98" y="56"/>
                  </a:moveTo>
                  <a:cubicBezTo>
                    <a:pt x="67" y="56"/>
                    <a:pt x="67" y="56"/>
                    <a:pt x="67" y="56"/>
                  </a:cubicBezTo>
                  <a:cubicBezTo>
                    <a:pt x="64" y="44"/>
                    <a:pt x="64" y="20"/>
                    <a:pt x="67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10" y="8"/>
                    <a:pt x="120" y="19"/>
                    <a:pt x="120" y="32"/>
                  </a:cubicBezTo>
                  <a:cubicBezTo>
                    <a:pt x="120" y="45"/>
                    <a:pt x="110" y="56"/>
                    <a:pt x="9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Freeform 202"/>
            <p:cNvSpPr>
              <a:spLocks/>
            </p:cNvSpPr>
            <p:nvPr/>
          </p:nvSpPr>
          <p:spPr bwMode="auto">
            <a:xfrm>
              <a:off x="5603876" y="4400550"/>
              <a:ext cx="53975" cy="52388"/>
            </a:xfrm>
            <a:custGeom>
              <a:avLst/>
              <a:gdLst>
                <a:gd name="T0" fmla="*/ 18 w 20"/>
                <a:gd name="T1" fmla="*/ 0 h 20"/>
                <a:gd name="T2" fmla="*/ 0 w 20"/>
                <a:gd name="T3" fmla="*/ 18 h 20"/>
                <a:gd name="T4" fmla="*/ 2 w 20"/>
                <a:gd name="T5" fmla="*/ 20 h 20"/>
                <a:gd name="T6" fmla="*/ 4 w 20"/>
                <a:gd name="T7" fmla="*/ 18 h 20"/>
                <a:gd name="T8" fmla="*/ 18 w 20"/>
                <a:gd name="T9" fmla="*/ 4 h 20"/>
                <a:gd name="T10" fmla="*/ 20 w 20"/>
                <a:gd name="T11" fmla="*/ 2 h 20"/>
                <a:gd name="T12" fmla="*/ 18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Freeform 203"/>
            <p:cNvSpPr>
              <a:spLocks/>
            </p:cNvSpPr>
            <p:nvPr/>
          </p:nvSpPr>
          <p:spPr bwMode="auto">
            <a:xfrm>
              <a:off x="5818189" y="4441825"/>
              <a:ext cx="52388" cy="53975"/>
            </a:xfrm>
            <a:custGeom>
              <a:avLst/>
              <a:gdLst>
                <a:gd name="T0" fmla="*/ 18 w 20"/>
                <a:gd name="T1" fmla="*/ 0 h 20"/>
                <a:gd name="T2" fmla="*/ 16 w 20"/>
                <a:gd name="T3" fmla="*/ 2 h 20"/>
                <a:gd name="T4" fmla="*/ 2 w 20"/>
                <a:gd name="T5" fmla="*/ 16 h 20"/>
                <a:gd name="T6" fmla="*/ 0 w 20"/>
                <a:gd name="T7" fmla="*/ 18 h 20"/>
                <a:gd name="T8" fmla="*/ 2 w 20"/>
                <a:gd name="T9" fmla="*/ 20 h 20"/>
                <a:gd name="T10" fmla="*/ 20 w 20"/>
                <a:gd name="T11" fmla="*/ 2 h 20"/>
                <a:gd name="T12" fmla="*/ 18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cubicBezTo>
                    <a:pt x="17" y="0"/>
                    <a:pt x="16" y="1"/>
                    <a:pt x="16" y="2"/>
                  </a:cubicBezTo>
                  <a:cubicBezTo>
                    <a:pt x="16" y="10"/>
                    <a:pt x="10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12" y="20"/>
                    <a:pt x="20" y="1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72" name="Freeform 170"/>
          <p:cNvSpPr>
            <a:spLocks noEditPoints="1"/>
          </p:cNvSpPr>
          <p:nvPr/>
        </p:nvSpPr>
        <p:spPr bwMode="auto">
          <a:xfrm>
            <a:off x="7377486" y="4171074"/>
            <a:ext cx="396822" cy="662463"/>
          </a:xfrm>
          <a:custGeom>
            <a:avLst/>
            <a:gdLst>
              <a:gd name="T0" fmla="*/ 40 w 72"/>
              <a:gd name="T1" fmla="*/ 8 h 120"/>
              <a:gd name="T2" fmla="*/ 40 w 72"/>
              <a:gd name="T3" fmla="*/ 48 h 120"/>
              <a:gd name="T4" fmla="*/ 64 w 72"/>
              <a:gd name="T5" fmla="*/ 48 h 120"/>
              <a:gd name="T6" fmla="*/ 32 w 72"/>
              <a:gd name="T7" fmla="*/ 112 h 120"/>
              <a:gd name="T8" fmla="*/ 32 w 72"/>
              <a:gd name="T9" fmla="*/ 72 h 120"/>
              <a:gd name="T10" fmla="*/ 8 w 72"/>
              <a:gd name="T11" fmla="*/ 72 h 120"/>
              <a:gd name="T12" fmla="*/ 40 w 72"/>
              <a:gd name="T13" fmla="*/ 8 h 120"/>
              <a:gd name="T14" fmla="*/ 40 w 72"/>
              <a:gd name="T15" fmla="*/ 0 h 120"/>
              <a:gd name="T16" fmla="*/ 33 w 72"/>
              <a:gd name="T17" fmla="*/ 4 h 120"/>
              <a:gd name="T18" fmla="*/ 1 w 72"/>
              <a:gd name="T19" fmla="*/ 68 h 120"/>
              <a:gd name="T20" fmla="*/ 1 w 72"/>
              <a:gd name="T21" fmla="*/ 76 h 120"/>
              <a:gd name="T22" fmla="*/ 8 w 72"/>
              <a:gd name="T23" fmla="*/ 80 h 120"/>
              <a:gd name="T24" fmla="*/ 24 w 72"/>
              <a:gd name="T25" fmla="*/ 80 h 120"/>
              <a:gd name="T26" fmla="*/ 24 w 72"/>
              <a:gd name="T27" fmla="*/ 112 h 120"/>
              <a:gd name="T28" fmla="*/ 30 w 72"/>
              <a:gd name="T29" fmla="*/ 120 h 120"/>
              <a:gd name="T30" fmla="*/ 32 w 72"/>
              <a:gd name="T31" fmla="*/ 120 h 120"/>
              <a:gd name="T32" fmla="*/ 39 w 72"/>
              <a:gd name="T33" fmla="*/ 116 h 120"/>
              <a:gd name="T34" fmla="*/ 71 w 72"/>
              <a:gd name="T35" fmla="*/ 52 h 120"/>
              <a:gd name="T36" fmla="*/ 71 w 72"/>
              <a:gd name="T37" fmla="*/ 44 h 120"/>
              <a:gd name="T38" fmla="*/ 64 w 72"/>
              <a:gd name="T39" fmla="*/ 40 h 120"/>
              <a:gd name="T40" fmla="*/ 48 w 72"/>
              <a:gd name="T41" fmla="*/ 40 h 120"/>
              <a:gd name="T42" fmla="*/ 48 w 72"/>
              <a:gd name="T43" fmla="*/ 8 h 120"/>
              <a:gd name="T44" fmla="*/ 42 w 72"/>
              <a:gd name="T45" fmla="*/ 0 h 120"/>
              <a:gd name="T46" fmla="*/ 40 w 72"/>
              <a:gd name="T4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120">
                <a:moveTo>
                  <a:pt x="40" y="8"/>
                </a:moveTo>
                <a:cubicBezTo>
                  <a:pt x="40" y="48"/>
                  <a:pt x="40" y="48"/>
                  <a:pt x="40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72"/>
                  <a:pt x="32" y="72"/>
                  <a:pt x="32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40" y="8"/>
                  <a:pt x="40" y="8"/>
                  <a:pt x="40" y="8"/>
                </a:cubicBezTo>
                <a:moveTo>
                  <a:pt x="40" y="0"/>
                </a:moveTo>
                <a:cubicBezTo>
                  <a:pt x="37" y="0"/>
                  <a:pt x="34" y="2"/>
                  <a:pt x="33" y="4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1"/>
                  <a:pt x="0" y="74"/>
                  <a:pt x="1" y="76"/>
                </a:cubicBezTo>
                <a:cubicBezTo>
                  <a:pt x="3" y="79"/>
                  <a:pt x="5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16"/>
                  <a:pt x="27" y="119"/>
                  <a:pt x="30" y="120"/>
                </a:cubicBezTo>
                <a:cubicBezTo>
                  <a:pt x="31" y="120"/>
                  <a:pt x="31" y="120"/>
                  <a:pt x="32" y="120"/>
                </a:cubicBezTo>
                <a:cubicBezTo>
                  <a:pt x="35" y="120"/>
                  <a:pt x="38" y="118"/>
                  <a:pt x="39" y="116"/>
                </a:cubicBezTo>
                <a:cubicBezTo>
                  <a:pt x="71" y="52"/>
                  <a:pt x="71" y="52"/>
                  <a:pt x="71" y="52"/>
                </a:cubicBezTo>
                <a:cubicBezTo>
                  <a:pt x="72" y="49"/>
                  <a:pt x="72" y="46"/>
                  <a:pt x="71" y="44"/>
                </a:cubicBezTo>
                <a:cubicBezTo>
                  <a:pt x="69" y="41"/>
                  <a:pt x="67" y="40"/>
                  <a:pt x="6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4"/>
                  <a:pt x="45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73" name="Group 272"/>
          <p:cNvGrpSpPr/>
          <p:nvPr/>
        </p:nvGrpSpPr>
        <p:grpSpPr>
          <a:xfrm>
            <a:off x="5228349" y="5279965"/>
            <a:ext cx="777179" cy="340257"/>
            <a:chOff x="1482726" y="5056188"/>
            <a:chExt cx="319088" cy="139700"/>
          </a:xfrm>
          <a:solidFill>
            <a:schemeClr val="bg1"/>
          </a:solidFill>
        </p:grpSpPr>
        <p:sp>
          <p:nvSpPr>
            <p:cNvPr id="274" name="Freeform 259"/>
            <p:cNvSpPr>
              <a:spLocks noEditPoints="1"/>
            </p:cNvSpPr>
            <p:nvPr/>
          </p:nvSpPr>
          <p:spPr bwMode="auto">
            <a:xfrm>
              <a:off x="1482726" y="5056188"/>
              <a:ext cx="319088" cy="139700"/>
            </a:xfrm>
            <a:custGeom>
              <a:avLst/>
              <a:gdLst>
                <a:gd name="T0" fmla="*/ 94 w 120"/>
                <a:gd name="T1" fmla="*/ 0 h 52"/>
                <a:gd name="T2" fmla="*/ 70 w 120"/>
                <a:gd name="T3" fmla="*/ 15 h 52"/>
                <a:gd name="T4" fmla="*/ 60 w 120"/>
                <a:gd name="T5" fmla="*/ 12 h 52"/>
                <a:gd name="T6" fmla="*/ 50 w 120"/>
                <a:gd name="T7" fmla="*/ 15 h 52"/>
                <a:gd name="T8" fmla="*/ 26 w 120"/>
                <a:gd name="T9" fmla="*/ 0 h 52"/>
                <a:gd name="T10" fmla="*/ 0 w 120"/>
                <a:gd name="T11" fmla="*/ 26 h 52"/>
                <a:gd name="T12" fmla="*/ 26 w 120"/>
                <a:gd name="T13" fmla="*/ 52 h 52"/>
                <a:gd name="T14" fmla="*/ 52 w 120"/>
                <a:gd name="T15" fmla="*/ 26 h 52"/>
                <a:gd name="T16" fmla="*/ 51 w 120"/>
                <a:gd name="T17" fmla="*/ 19 h 52"/>
                <a:gd name="T18" fmla="*/ 60 w 120"/>
                <a:gd name="T19" fmla="*/ 16 h 52"/>
                <a:gd name="T20" fmla="*/ 69 w 120"/>
                <a:gd name="T21" fmla="*/ 19 h 52"/>
                <a:gd name="T22" fmla="*/ 68 w 120"/>
                <a:gd name="T23" fmla="*/ 26 h 52"/>
                <a:gd name="T24" fmla="*/ 94 w 120"/>
                <a:gd name="T25" fmla="*/ 52 h 52"/>
                <a:gd name="T26" fmla="*/ 120 w 120"/>
                <a:gd name="T27" fmla="*/ 26 h 52"/>
                <a:gd name="T28" fmla="*/ 94 w 120"/>
                <a:gd name="T29" fmla="*/ 0 h 52"/>
                <a:gd name="T30" fmla="*/ 26 w 120"/>
                <a:gd name="T31" fmla="*/ 44 h 52"/>
                <a:gd name="T32" fmla="*/ 8 w 120"/>
                <a:gd name="T33" fmla="*/ 26 h 52"/>
                <a:gd name="T34" fmla="*/ 26 w 120"/>
                <a:gd name="T35" fmla="*/ 8 h 52"/>
                <a:gd name="T36" fmla="*/ 44 w 120"/>
                <a:gd name="T37" fmla="*/ 26 h 52"/>
                <a:gd name="T38" fmla="*/ 26 w 120"/>
                <a:gd name="T39" fmla="*/ 44 h 52"/>
                <a:gd name="T40" fmla="*/ 94 w 120"/>
                <a:gd name="T41" fmla="*/ 44 h 52"/>
                <a:gd name="T42" fmla="*/ 76 w 120"/>
                <a:gd name="T43" fmla="*/ 26 h 52"/>
                <a:gd name="T44" fmla="*/ 94 w 120"/>
                <a:gd name="T45" fmla="*/ 8 h 52"/>
                <a:gd name="T46" fmla="*/ 112 w 120"/>
                <a:gd name="T47" fmla="*/ 26 h 52"/>
                <a:gd name="T48" fmla="*/ 94 w 120"/>
                <a:gd name="T4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52">
                  <a:moveTo>
                    <a:pt x="94" y="0"/>
                  </a:moveTo>
                  <a:cubicBezTo>
                    <a:pt x="84" y="0"/>
                    <a:pt x="75" y="6"/>
                    <a:pt x="70" y="15"/>
                  </a:cubicBezTo>
                  <a:cubicBezTo>
                    <a:pt x="68" y="13"/>
                    <a:pt x="64" y="12"/>
                    <a:pt x="60" y="12"/>
                  </a:cubicBezTo>
                  <a:cubicBezTo>
                    <a:pt x="56" y="12"/>
                    <a:pt x="52" y="13"/>
                    <a:pt x="50" y="15"/>
                  </a:cubicBezTo>
                  <a:cubicBezTo>
                    <a:pt x="45" y="6"/>
                    <a:pt x="3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24"/>
                    <a:pt x="52" y="21"/>
                    <a:pt x="51" y="19"/>
                  </a:cubicBezTo>
                  <a:cubicBezTo>
                    <a:pt x="53" y="17"/>
                    <a:pt x="56" y="16"/>
                    <a:pt x="60" y="16"/>
                  </a:cubicBezTo>
                  <a:cubicBezTo>
                    <a:pt x="64" y="16"/>
                    <a:pt x="67" y="17"/>
                    <a:pt x="69" y="19"/>
                  </a:cubicBezTo>
                  <a:cubicBezTo>
                    <a:pt x="68" y="21"/>
                    <a:pt x="68" y="24"/>
                    <a:pt x="68" y="26"/>
                  </a:cubicBezTo>
                  <a:cubicBezTo>
                    <a:pt x="68" y="40"/>
                    <a:pt x="80" y="52"/>
                    <a:pt x="94" y="52"/>
                  </a:cubicBezTo>
                  <a:cubicBezTo>
                    <a:pt x="108" y="52"/>
                    <a:pt x="120" y="40"/>
                    <a:pt x="120" y="26"/>
                  </a:cubicBezTo>
                  <a:cubicBezTo>
                    <a:pt x="120" y="12"/>
                    <a:pt x="108" y="0"/>
                    <a:pt x="94" y="0"/>
                  </a:cubicBezTo>
                  <a:close/>
                  <a:moveTo>
                    <a:pt x="26" y="44"/>
                  </a:moveTo>
                  <a:cubicBezTo>
                    <a:pt x="16" y="44"/>
                    <a:pt x="8" y="36"/>
                    <a:pt x="8" y="26"/>
                  </a:cubicBezTo>
                  <a:cubicBezTo>
                    <a:pt x="8" y="16"/>
                    <a:pt x="16" y="8"/>
                    <a:pt x="26" y="8"/>
                  </a:cubicBezTo>
                  <a:cubicBezTo>
                    <a:pt x="36" y="8"/>
                    <a:pt x="44" y="16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lose/>
                  <a:moveTo>
                    <a:pt x="94" y="44"/>
                  </a:moveTo>
                  <a:cubicBezTo>
                    <a:pt x="84" y="44"/>
                    <a:pt x="76" y="36"/>
                    <a:pt x="76" y="26"/>
                  </a:cubicBezTo>
                  <a:cubicBezTo>
                    <a:pt x="76" y="16"/>
                    <a:pt x="84" y="8"/>
                    <a:pt x="94" y="8"/>
                  </a:cubicBezTo>
                  <a:cubicBezTo>
                    <a:pt x="104" y="8"/>
                    <a:pt x="112" y="16"/>
                    <a:pt x="112" y="26"/>
                  </a:cubicBezTo>
                  <a:cubicBezTo>
                    <a:pt x="112" y="36"/>
                    <a:pt x="104" y="44"/>
                    <a:pt x="9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Freeform 260"/>
            <p:cNvSpPr>
              <a:spLocks/>
            </p:cNvSpPr>
            <p:nvPr/>
          </p:nvSpPr>
          <p:spPr bwMode="auto">
            <a:xfrm>
              <a:off x="1519238" y="5094288"/>
              <a:ext cx="42863" cy="42863"/>
            </a:xfrm>
            <a:custGeom>
              <a:avLst/>
              <a:gdLst>
                <a:gd name="T0" fmla="*/ 14 w 16"/>
                <a:gd name="T1" fmla="*/ 0 h 16"/>
                <a:gd name="T2" fmla="*/ 12 w 16"/>
                <a:gd name="T3" fmla="*/ 0 h 16"/>
                <a:gd name="T4" fmla="*/ 0 w 16"/>
                <a:gd name="T5" fmla="*/ 12 h 16"/>
                <a:gd name="T6" fmla="*/ 0 w 16"/>
                <a:gd name="T7" fmla="*/ 14 h 16"/>
                <a:gd name="T8" fmla="*/ 2 w 16"/>
                <a:gd name="T9" fmla="*/ 16 h 16"/>
                <a:gd name="T10" fmla="*/ 3 w 16"/>
                <a:gd name="T11" fmla="*/ 16 h 16"/>
                <a:gd name="T12" fmla="*/ 4 w 16"/>
                <a:gd name="T13" fmla="*/ 14 h 16"/>
                <a:gd name="T14" fmla="*/ 4 w 16"/>
                <a:gd name="T15" fmla="*/ 12 h 16"/>
                <a:gd name="T16" fmla="*/ 12 w 16"/>
                <a:gd name="T17" fmla="*/ 4 h 16"/>
                <a:gd name="T18" fmla="*/ 14 w 16"/>
                <a:gd name="T19" fmla="*/ 4 h 16"/>
                <a:gd name="T20" fmla="*/ 16 w 16"/>
                <a:gd name="T21" fmla="*/ 3 h 16"/>
                <a:gd name="T22" fmla="*/ 14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4" y="15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5" y="4"/>
                    <a:pt x="16" y="4"/>
                    <a:pt x="16" y="3"/>
                  </a:cubicBezTo>
                  <a:cubicBezTo>
                    <a:pt x="16" y="2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Freeform 261"/>
            <p:cNvSpPr>
              <a:spLocks/>
            </p:cNvSpPr>
            <p:nvPr/>
          </p:nvSpPr>
          <p:spPr bwMode="auto">
            <a:xfrm>
              <a:off x="1701801" y="5094288"/>
              <a:ext cx="41275" cy="42863"/>
            </a:xfrm>
            <a:custGeom>
              <a:avLst/>
              <a:gdLst>
                <a:gd name="T0" fmla="*/ 14 w 16"/>
                <a:gd name="T1" fmla="*/ 0 h 16"/>
                <a:gd name="T2" fmla="*/ 12 w 16"/>
                <a:gd name="T3" fmla="*/ 0 h 16"/>
                <a:gd name="T4" fmla="*/ 0 w 16"/>
                <a:gd name="T5" fmla="*/ 12 h 16"/>
                <a:gd name="T6" fmla="*/ 0 w 16"/>
                <a:gd name="T7" fmla="*/ 14 h 16"/>
                <a:gd name="T8" fmla="*/ 2 w 16"/>
                <a:gd name="T9" fmla="*/ 16 h 16"/>
                <a:gd name="T10" fmla="*/ 3 w 16"/>
                <a:gd name="T11" fmla="*/ 16 h 16"/>
                <a:gd name="T12" fmla="*/ 4 w 16"/>
                <a:gd name="T13" fmla="*/ 14 h 16"/>
                <a:gd name="T14" fmla="*/ 4 w 16"/>
                <a:gd name="T15" fmla="*/ 12 h 16"/>
                <a:gd name="T16" fmla="*/ 12 w 16"/>
                <a:gd name="T17" fmla="*/ 4 h 16"/>
                <a:gd name="T18" fmla="*/ 14 w 16"/>
                <a:gd name="T19" fmla="*/ 4 h 16"/>
                <a:gd name="T20" fmla="*/ 16 w 16"/>
                <a:gd name="T21" fmla="*/ 3 h 16"/>
                <a:gd name="T22" fmla="*/ 14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4" y="15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5" y="4"/>
                    <a:pt x="16" y="4"/>
                    <a:pt x="16" y="3"/>
                  </a:cubicBezTo>
                  <a:cubicBezTo>
                    <a:pt x="16" y="2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5239033" y="2884334"/>
            <a:ext cx="667130" cy="647623"/>
            <a:chOff x="8337551" y="5000625"/>
            <a:chExt cx="271463" cy="263525"/>
          </a:xfrm>
          <a:solidFill>
            <a:schemeClr val="bg1"/>
          </a:solidFill>
        </p:grpSpPr>
        <p:sp>
          <p:nvSpPr>
            <p:cNvPr id="278" name="Freeform 298"/>
            <p:cNvSpPr>
              <a:spLocks noEditPoints="1"/>
            </p:cNvSpPr>
            <p:nvPr/>
          </p:nvSpPr>
          <p:spPr bwMode="auto">
            <a:xfrm>
              <a:off x="8337551" y="5000625"/>
              <a:ext cx="271463" cy="263525"/>
            </a:xfrm>
            <a:custGeom>
              <a:avLst/>
              <a:gdLst>
                <a:gd name="T0" fmla="*/ 88 w 102"/>
                <a:gd name="T1" fmla="*/ 10 h 99"/>
                <a:gd name="T2" fmla="*/ 64 w 102"/>
                <a:gd name="T3" fmla="*/ 0 h 99"/>
                <a:gd name="T4" fmla="*/ 40 w 102"/>
                <a:gd name="T5" fmla="*/ 10 h 99"/>
                <a:gd name="T6" fmla="*/ 32 w 102"/>
                <a:gd name="T7" fmla="*/ 46 h 99"/>
                <a:gd name="T8" fmla="*/ 5 w 102"/>
                <a:gd name="T9" fmla="*/ 73 h 99"/>
                <a:gd name="T10" fmla="*/ 0 w 102"/>
                <a:gd name="T11" fmla="*/ 86 h 99"/>
                <a:gd name="T12" fmla="*/ 6 w 102"/>
                <a:gd name="T13" fmla="*/ 97 h 99"/>
                <a:gd name="T14" fmla="*/ 8 w 102"/>
                <a:gd name="T15" fmla="*/ 99 h 99"/>
                <a:gd name="T16" fmla="*/ 12 w 102"/>
                <a:gd name="T17" fmla="*/ 98 h 99"/>
                <a:gd name="T18" fmla="*/ 31 w 102"/>
                <a:gd name="T19" fmla="*/ 95 h 99"/>
                <a:gd name="T20" fmla="*/ 38 w 102"/>
                <a:gd name="T21" fmla="*/ 94 h 99"/>
                <a:gd name="T22" fmla="*/ 38 w 102"/>
                <a:gd name="T23" fmla="*/ 87 h 99"/>
                <a:gd name="T24" fmla="*/ 38 w 102"/>
                <a:gd name="T25" fmla="*/ 84 h 99"/>
                <a:gd name="T26" fmla="*/ 42 w 102"/>
                <a:gd name="T27" fmla="*/ 84 h 99"/>
                <a:gd name="T28" fmla="*/ 47 w 102"/>
                <a:gd name="T29" fmla="*/ 84 h 99"/>
                <a:gd name="T30" fmla="*/ 49 w 102"/>
                <a:gd name="T31" fmla="*/ 79 h 99"/>
                <a:gd name="T32" fmla="*/ 53 w 102"/>
                <a:gd name="T33" fmla="*/ 66 h 99"/>
                <a:gd name="T34" fmla="*/ 64 w 102"/>
                <a:gd name="T35" fmla="*/ 68 h 99"/>
                <a:gd name="T36" fmla="*/ 88 w 102"/>
                <a:gd name="T37" fmla="*/ 58 h 99"/>
                <a:gd name="T38" fmla="*/ 88 w 102"/>
                <a:gd name="T39" fmla="*/ 10 h 99"/>
                <a:gd name="T40" fmla="*/ 83 w 102"/>
                <a:gd name="T41" fmla="*/ 52 h 99"/>
                <a:gd name="T42" fmla="*/ 64 w 102"/>
                <a:gd name="T43" fmla="*/ 60 h 99"/>
                <a:gd name="T44" fmla="*/ 51 w 102"/>
                <a:gd name="T45" fmla="*/ 56 h 99"/>
                <a:gd name="T46" fmla="*/ 47 w 102"/>
                <a:gd name="T47" fmla="*/ 59 h 99"/>
                <a:gd name="T48" fmla="*/ 42 w 102"/>
                <a:gd name="T49" fmla="*/ 76 h 99"/>
                <a:gd name="T50" fmla="*/ 30 w 102"/>
                <a:gd name="T51" fmla="*/ 76 h 99"/>
                <a:gd name="T52" fmla="*/ 30 w 102"/>
                <a:gd name="T53" fmla="*/ 87 h 99"/>
                <a:gd name="T54" fmla="*/ 11 w 102"/>
                <a:gd name="T55" fmla="*/ 90 h 99"/>
                <a:gd name="T56" fmla="*/ 11 w 102"/>
                <a:gd name="T57" fmla="*/ 79 h 99"/>
                <a:gd name="T58" fmla="*/ 42 w 102"/>
                <a:gd name="T59" fmla="*/ 47 h 99"/>
                <a:gd name="T60" fmla="*/ 46 w 102"/>
                <a:gd name="T61" fmla="*/ 15 h 99"/>
                <a:gd name="T62" fmla="*/ 64 w 102"/>
                <a:gd name="T63" fmla="*/ 8 h 99"/>
                <a:gd name="T64" fmla="*/ 83 w 102"/>
                <a:gd name="T65" fmla="*/ 15 h 99"/>
                <a:gd name="T66" fmla="*/ 83 w 102"/>
                <a:gd name="T67" fmla="*/ 5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99">
                  <a:moveTo>
                    <a:pt x="88" y="10"/>
                  </a:moveTo>
                  <a:cubicBezTo>
                    <a:pt x="82" y="3"/>
                    <a:pt x="73" y="0"/>
                    <a:pt x="64" y="0"/>
                  </a:cubicBezTo>
                  <a:cubicBezTo>
                    <a:pt x="55" y="0"/>
                    <a:pt x="47" y="3"/>
                    <a:pt x="40" y="10"/>
                  </a:cubicBezTo>
                  <a:cubicBezTo>
                    <a:pt x="31" y="19"/>
                    <a:pt x="28" y="33"/>
                    <a:pt x="32" y="46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0" y="78"/>
                    <a:pt x="0" y="83"/>
                    <a:pt x="0" y="86"/>
                  </a:cubicBezTo>
                  <a:cubicBezTo>
                    <a:pt x="0" y="92"/>
                    <a:pt x="5" y="96"/>
                    <a:pt x="6" y="97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7" y="67"/>
                    <a:pt x="61" y="68"/>
                    <a:pt x="64" y="68"/>
                  </a:cubicBezTo>
                  <a:cubicBezTo>
                    <a:pt x="73" y="68"/>
                    <a:pt x="82" y="64"/>
                    <a:pt x="88" y="58"/>
                  </a:cubicBezTo>
                  <a:cubicBezTo>
                    <a:pt x="102" y="45"/>
                    <a:pt x="102" y="23"/>
                    <a:pt x="88" y="10"/>
                  </a:cubicBezTo>
                  <a:close/>
                  <a:moveTo>
                    <a:pt x="83" y="52"/>
                  </a:moveTo>
                  <a:cubicBezTo>
                    <a:pt x="78" y="57"/>
                    <a:pt x="71" y="60"/>
                    <a:pt x="64" y="60"/>
                  </a:cubicBezTo>
                  <a:cubicBezTo>
                    <a:pt x="60" y="60"/>
                    <a:pt x="55" y="58"/>
                    <a:pt x="51" y="5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4" y="85"/>
                    <a:pt x="11" y="79"/>
                  </a:cubicBezTo>
                  <a:cubicBezTo>
                    <a:pt x="16" y="74"/>
                    <a:pt x="35" y="54"/>
                    <a:pt x="42" y="47"/>
                  </a:cubicBezTo>
                  <a:cubicBezTo>
                    <a:pt x="36" y="37"/>
                    <a:pt x="37" y="24"/>
                    <a:pt x="46" y="15"/>
                  </a:cubicBezTo>
                  <a:cubicBezTo>
                    <a:pt x="51" y="10"/>
                    <a:pt x="58" y="8"/>
                    <a:pt x="64" y="8"/>
                  </a:cubicBezTo>
                  <a:cubicBezTo>
                    <a:pt x="71" y="8"/>
                    <a:pt x="78" y="10"/>
                    <a:pt x="83" y="15"/>
                  </a:cubicBezTo>
                  <a:cubicBezTo>
                    <a:pt x="93" y="25"/>
                    <a:pt x="93" y="42"/>
                    <a:pt x="8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Freeform 299"/>
            <p:cNvSpPr>
              <a:spLocks noEditPoints="1"/>
            </p:cNvSpPr>
            <p:nvPr/>
          </p:nvSpPr>
          <p:spPr bwMode="auto">
            <a:xfrm>
              <a:off x="8480426" y="5048250"/>
              <a:ext cx="69850" cy="66675"/>
            </a:xfrm>
            <a:custGeom>
              <a:avLst/>
              <a:gdLst>
                <a:gd name="T0" fmla="*/ 4 w 26"/>
                <a:gd name="T1" fmla="*/ 5 h 25"/>
                <a:gd name="T2" fmla="*/ 4 w 26"/>
                <a:gd name="T3" fmla="*/ 21 h 25"/>
                <a:gd name="T4" fmla="*/ 13 w 26"/>
                <a:gd name="T5" fmla="*/ 25 h 25"/>
                <a:gd name="T6" fmla="*/ 21 w 26"/>
                <a:gd name="T7" fmla="*/ 21 h 25"/>
                <a:gd name="T8" fmla="*/ 21 w 26"/>
                <a:gd name="T9" fmla="*/ 5 h 25"/>
                <a:gd name="T10" fmla="*/ 4 w 26"/>
                <a:gd name="T11" fmla="*/ 5 h 25"/>
                <a:gd name="T12" fmla="*/ 19 w 26"/>
                <a:gd name="T13" fmla="*/ 19 h 25"/>
                <a:gd name="T14" fmla="*/ 7 w 26"/>
                <a:gd name="T15" fmla="*/ 19 h 25"/>
                <a:gd name="T16" fmla="*/ 7 w 26"/>
                <a:gd name="T17" fmla="*/ 7 h 25"/>
                <a:gd name="T18" fmla="*/ 13 w 26"/>
                <a:gd name="T19" fmla="*/ 5 h 25"/>
                <a:gd name="T20" fmla="*/ 19 w 26"/>
                <a:gd name="T21" fmla="*/ 7 h 25"/>
                <a:gd name="T22" fmla="*/ 19 w 26"/>
                <a:gd name="T2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4" y="5"/>
                  </a:moveTo>
                  <a:cubicBezTo>
                    <a:pt x="0" y="9"/>
                    <a:pt x="0" y="17"/>
                    <a:pt x="4" y="21"/>
                  </a:cubicBezTo>
                  <a:cubicBezTo>
                    <a:pt x="7" y="24"/>
                    <a:pt x="10" y="25"/>
                    <a:pt x="13" y="25"/>
                  </a:cubicBezTo>
                  <a:cubicBezTo>
                    <a:pt x="16" y="25"/>
                    <a:pt x="19" y="24"/>
                    <a:pt x="21" y="21"/>
                  </a:cubicBezTo>
                  <a:cubicBezTo>
                    <a:pt x="26" y="17"/>
                    <a:pt x="26" y="9"/>
                    <a:pt x="21" y="5"/>
                  </a:cubicBezTo>
                  <a:cubicBezTo>
                    <a:pt x="17" y="0"/>
                    <a:pt x="9" y="0"/>
                    <a:pt x="4" y="5"/>
                  </a:cubicBezTo>
                  <a:close/>
                  <a:moveTo>
                    <a:pt x="19" y="19"/>
                  </a:moveTo>
                  <a:cubicBezTo>
                    <a:pt x="16" y="22"/>
                    <a:pt x="10" y="22"/>
                    <a:pt x="7" y="19"/>
                  </a:cubicBezTo>
                  <a:cubicBezTo>
                    <a:pt x="4" y="16"/>
                    <a:pt x="4" y="10"/>
                    <a:pt x="7" y="7"/>
                  </a:cubicBezTo>
                  <a:cubicBezTo>
                    <a:pt x="9" y="6"/>
                    <a:pt x="11" y="5"/>
                    <a:pt x="13" y="5"/>
                  </a:cubicBezTo>
                  <a:cubicBezTo>
                    <a:pt x="15" y="5"/>
                    <a:pt x="17" y="6"/>
                    <a:pt x="19" y="7"/>
                  </a:cubicBezTo>
                  <a:cubicBezTo>
                    <a:pt x="22" y="10"/>
                    <a:pt x="22" y="16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177" name="图片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8482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8" grpId="0" animBg="1"/>
      <p:bldP spid="251" grpId="0" animBg="1"/>
      <p:bldP spid="252" grpId="0" animBg="1"/>
      <p:bldP spid="253" grpId="0" animBg="1"/>
      <p:bldP spid="254" grpId="0" animBg="1"/>
      <p:bldP spid="256" grpId="0" animBg="1"/>
      <p:bldP spid="257" grpId="0"/>
      <p:bldP spid="258" grpId="0"/>
      <p:bldP spid="259" grpId="0" animBg="1"/>
      <p:bldP spid="260" grpId="0"/>
      <p:bldP spid="261" grpId="0"/>
      <p:bldP spid="262" grpId="0" animBg="1"/>
      <p:bldP spid="263" grpId="0"/>
      <p:bldP spid="264" grpId="0"/>
      <p:bldP spid="265" grpId="0" animBg="1"/>
      <p:bldP spid="266" grpId="0"/>
      <p:bldP spid="267" grpId="0"/>
      <p:bldP spid="2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30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0" y="604278"/>
            <a:ext cx="368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对称平面与对称置信图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671637"/>
            <a:ext cx="62579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31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0" y="604278"/>
            <a:ext cx="368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SOTA</a:t>
            </a:r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比较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127387"/>
            <a:ext cx="63627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0" y="604278"/>
            <a:ext cx="368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失败的案例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543175"/>
            <a:ext cx="62198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33</a:t>
            </a:fld>
            <a:endParaRPr lang="id-ID"/>
          </a:p>
        </p:txBody>
      </p:sp>
      <p:sp>
        <p:nvSpPr>
          <p:cNvPr id="3" name="TextBox 12"/>
          <p:cNvSpPr txBox="1"/>
          <p:nvPr/>
        </p:nvSpPr>
        <p:spPr>
          <a:xfrm>
            <a:off x="269360" y="604278"/>
            <a:ext cx="368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" y="5618358"/>
            <a:ext cx="1253420" cy="1244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1519" y="2828836"/>
            <a:ext cx="780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http://www.robots.ox.ac.uk/~vgg/blog/unsupervised-learning-of-probably-symmetric-deformable-3d-objects-from-images-in-the-wild.html?image=010_face&amp;type=</a:t>
            </a:r>
            <a:r>
              <a:rPr lang="zh-CN" altLang="en-US" dirty="0" smtClean="0">
                <a:hlinkClick r:id="rId3"/>
              </a:rPr>
              <a:t>human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59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4677" y="30247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id-ID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307285" y="2424379"/>
            <a:ext cx="529430" cy="527858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354" name="Group 353"/>
          <p:cNvGrpSpPr/>
          <p:nvPr/>
        </p:nvGrpSpPr>
        <p:grpSpPr>
          <a:xfrm>
            <a:off x="4763" y="5331761"/>
            <a:ext cx="9144000" cy="1515665"/>
            <a:chOff x="6350" y="4837113"/>
            <a:chExt cx="12192000" cy="2020887"/>
          </a:xfrm>
        </p:grpSpPr>
        <p:sp>
          <p:nvSpPr>
            <p:cNvPr id="15" name="Rectangle 361"/>
            <p:cNvSpPr>
              <a:spLocks noChangeArrowheads="1"/>
            </p:cNvSpPr>
            <p:nvPr/>
          </p:nvSpPr>
          <p:spPr bwMode="auto">
            <a:xfrm flipV="1">
              <a:off x="63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2"/>
            <p:cNvSpPr>
              <a:spLocks noChangeArrowheads="1"/>
            </p:cNvSpPr>
            <p:nvPr/>
          </p:nvSpPr>
          <p:spPr bwMode="auto">
            <a:xfrm flipV="1">
              <a:off x="63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3"/>
            <p:cNvSpPr>
              <a:spLocks noChangeArrowheads="1"/>
            </p:cNvSpPr>
            <p:nvPr/>
          </p:nvSpPr>
          <p:spPr bwMode="auto">
            <a:xfrm flipV="1">
              <a:off x="63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4"/>
            <p:cNvSpPr>
              <a:spLocks noChangeArrowheads="1"/>
            </p:cNvSpPr>
            <p:nvPr/>
          </p:nvSpPr>
          <p:spPr bwMode="auto">
            <a:xfrm flipV="1">
              <a:off x="63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65"/>
            <p:cNvSpPr>
              <a:spLocks noChangeArrowheads="1"/>
            </p:cNvSpPr>
            <p:nvPr/>
          </p:nvSpPr>
          <p:spPr bwMode="auto">
            <a:xfrm flipV="1">
              <a:off x="635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66"/>
            <p:cNvSpPr>
              <a:spLocks noChangeArrowheads="1"/>
            </p:cNvSpPr>
            <p:nvPr/>
          </p:nvSpPr>
          <p:spPr bwMode="auto">
            <a:xfrm flipV="1">
              <a:off x="6350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3"/>
            <p:cNvSpPr>
              <a:spLocks noChangeArrowheads="1"/>
            </p:cNvSpPr>
            <p:nvPr/>
          </p:nvSpPr>
          <p:spPr bwMode="auto">
            <a:xfrm flipV="1">
              <a:off x="323850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4"/>
            <p:cNvSpPr>
              <a:spLocks noChangeArrowheads="1"/>
            </p:cNvSpPr>
            <p:nvPr/>
          </p:nvSpPr>
          <p:spPr bwMode="auto">
            <a:xfrm flipV="1">
              <a:off x="323850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81"/>
            <p:cNvSpPr>
              <a:spLocks noChangeArrowheads="1"/>
            </p:cNvSpPr>
            <p:nvPr/>
          </p:nvSpPr>
          <p:spPr bwMode="auto">
            <a:xfrm flipV="1">
              <a:off x="6381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82"/>
            <p:cNvSpPr>
              <a:spLocks noChangeArrowheads="1"/>
            </p:cNvSpPr>
            <p:nvPr/>
          </p:nvSpPr>
          <p:spPr bwMode="auto">
            <a:xfrm flipV="1">
              <a:off x="6381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83"/>
            <p:cNvSpPr>
              <a:spLocks noChangeArrowheads="1"/>
            </p:cNvSpPr>
            <p:nvPr/>
          </p:nvSpPr>
          <p:spPr bwMode="auto">
            <a:xfrm flipV="1">
              <a:off x="6381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84"/>
            <p:cNvSpPr>
              <a:spLocks noChangeArrowheads="1"/>
            </p:cNvSpPr>
            <p:nvPr/>
          </p:nvSpPr>
          <p:spPr bwMode="auto">
            <a:xfrm flipV="1">
              <a:off x="6381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85"/>
            <p:cNvSpPr>
              <a:spLocks noChangeArrowheads="1"/>
            </p:cNvSpPr>
            <p:nvPr/>
          </p:nvSpPr>
          <p:spPr bwMode="auto">
            <a:xfrm flipV="1">
              <a:off x="6381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92"/>
            <p:cNvSpPr>
              <a:spLocks noChangeArrowheads="1"/>
            </p:cNvSpPr>
            <p:nvPr/>
          </p:nvSpPr>
          <p:spPr bwMode="auto">
            <a:xfrm flipV="1">
              <a:off x="95408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93"/>
            <p:cNvSpPr>
              <a:spLocks noChangeArrowheads="1"/>
            </p:cNvSpPr>
            <p:nvPr/>
          </p:nvSpPr>
          <p:spPr bwMode="auto">
            <a:xfrm flipV="1">
              <a:off x="95408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94"/>
            <p:cNvSpPr>
              <a:spLocks noChangeArrowheads="1"/>
            </p:cNvSpPr>
            <p:nvPr/>
          </p:nvSpPr>
          <p:spPr bwMode="auto">
            <a:xfrm flipV="1">
              <a:off x="95408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95"/>
            <p:cNvSpPr>
              <a:spLocks noChangeArrowheads="1"/>
            </p:cNvSpPr>
            <p:nvPr/>
          </p:nvSpPr>
          <p:spPr bwMode="auto">
            <a:xfrm flipV="1">
              <a:off x="95408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96"/>
            <p:cNvSpPr>
              <a:spLocks noChangeArrowheads="1"/>
            </p:cNvSpPr>
            <p:nvPr/>
          </p:nvSpPr>
          <p:spPr bwMode="auto">
            <a:xfrm flipV="1">
              <a:off x="95408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97"/>
            <p:cNvSpPr>
              <a:spLocks noChangeArrowheads="1"/>
            </p:cNvSpPr>
            <p:nvPr/>
          </p:nvSpPr>
          <p:spPr bwMode="auto">
            <a:xfrm flipV="1">
              <a:off x="954088" y="5360987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98"/>
            <p:cNvSpPr>
              <a:spLocks noChangeArrowheads="1"/>
            </p:cNvSpPr>
            <p:nvPr/>
          </p:nvSpPr>
          <p:spPr bwMode="auto">
            <a:xfrm flipV="1">
              <a:off x="954088" y="509905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99"/>
            <p:cNvSpPr>
              <a:spLocks noChangeArrowheads="1"/>
            </p:cNvSpPr>
            <p:nvPr/>
          </p:nvSpPr>
          <p:spPr bwMode="auto">
            <a:xfrm flipV="1">
              <a:off x="954088" y="48371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406"/>
            <p:cNvSpPr>
              <a:spLocks noChangeArrowheads="1"/>
            </p:cNvSpPr>
            <p:nvPr/>
          </p:nvSpPr>
          <p:spPr bwMode="auto">
            <a:xfrm flipV="1">
              <a:off x="12684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407"/>
            <p:cNvSpPr>
              <a:spLocks noChangeArrowheads="1"/>
            </p:cNvSpPr>
            <p:nvPr/>
          </p:nvSpPr>
          <p:spPr bwMode="auto">
            <a:xfrm flipV="1">
              <a:off x="12684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408"/>
            <p:cNvSpPr>
              <a:spLocks noChangeArrowheads="1"/>
            </p:cNvSpPr>
            <p:nvPr/>
          </p:nvSpPr>
          <p:spPr bwMode="auto">
            <a:xfrm flipV="1">
              <a:off x="12684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409"/>
            <p:cNvSpPr>
              <a:spLocks noChangeArrowheads="1"/>
            </p:cNvSpPr>
            <p:nvPr/>
          </p:nvSpPr>
          <p:spPr bwMode="auto">
            <a:xfrm flipV="1">
              <a:off x="12684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416"/>
            <p:cNvSpPr>
              <a:spLocks noChangeArrowheads="1"/>
            </p:cNvSpPr>
            <p:nvPr/>
          </p:nvSpPr>
          <p:spPr bwMode="auto">
            <a:xfrm flipV="1">
              <a:off x="15859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417"/>
            <p:cNvSpPr>
              <a:spLocks noChangeArrowheads="1"/>
            </p:cNvSpPr>
            <p:nvPr/>
          </p:nvSpPr>
          <p:spPr bwMode="auto">
            <a:xfrm flipV="1">
              <a:off x="15859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418"/>
            <p:cNvSpPr>
              <a:spLocks noChangeArrowheads="1"/>
            </p:cNvSpPr>
            <p:nvPr/>
          </p:nvSpPr>
          <p:spPr bwMode="auto">
            <a:xfrm flipV="1">
              <a:off x="15859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419"/>
            <p:cNvSpPr>
              <a:spLocks noChangeArrowheads="1"/>
            </p:cNvSpPr>
            <p:nvPr/>
          </p:nvSpPr>
          <p:spPr bwMode="auto">
            <a:xfrm flipV="1">
              <a:off x="15859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420"/>
            <p:cNvSpPr>
              <a:spLocks noChangeArrowheads="1"/>
            </p:cNvSpPr>
            <p:nvPr/>
          </p:nvSpPr>
          <p:spPr bwMode="auto">
            <a:xfrm flipV="1">
              <a:off x="158591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427"/>
            <p:cNvSpPr>
              <a:spLocks noChangeArrowheads="1"/>
            </p:cNvSpPr>
            <p:nvPr/>
          </p:nvSpPr>
          <p:spPr bwMode="auto">
            <a:xfrm flipV="1">
              <a:off x="19034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428"/>
            <p:cNvSpPr>
              <a:spLocks noChangeArrowheads="1"/>
            </p:cNvSpPr>
            <p:nvPr/>
          </p:nvSpPr>
          <p:spPr bwMode="auto">
            <a:xfrm flipV="1">
              <a:off x="190341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435"/>
            <p:cNvSpPr>
              <a:spLocks noChangeArrowheads="1"/>
            </p:cNvSpPr>
            <p:nvPr/>
          </p:nvSpPr>
          <p:spPr bwMode="auto">
            <a:xfrm flipV="1">
              <a:off x="221615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436"/>
            <p:cNvSpPr>
              <a:spLocks noChangeArrowheads="1"/>
            </p:cNvSpPr>
            <p:nvPr/>
          </p:nvSpPr>
          <p:spPr bwMode="auto">
            <a:xfrm flipV="1">
              <a:off x="221615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37"/>
            <p:cNvSpPr>
              <a:spLocks noChangeArrowheads="1"/>
            </p:cNvSpPr>
            <p:nvPr/>
          </p:nvSpPr>
          <p:spPr bwMode="auto">
            <a:xfrm flipV="1">
              <a:off x="2216150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38"/>
            <p:cNvSpPr>
              <a:spLocks noChangeArrowheads="1"/>
            </p:cNvSpPr>
            <p:nvPr/>
          </p:nvSpPr>
          <p:spPr bwMode="auto">
            <a:xfrm flipV="1">
              <a:off x="2216150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39"/>
            <p:cNvSpPr>
              <a:spLocks noChangeArrowheads="1"/>
            </p:cNvSpPr>
            <p:nvPr/>
          </p:nvSpPr>
          <p:spPr bwMode="auto">
            <a:xfrm flipV="1">
              <a:off x="2216150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 flipV="1">
              <a:off x="2216150" y="5360987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41"/>
            <p:cNvSpPr>
              <a:spLocks noChangeArrowheads="1"/>
            </p:cNvSpPr>
            <p:nvPr/>
          </p:nvSpPr>
          <p:spPr bwMode="auto">
            <a:xfrm flipV="1">
              <a:off x="2216150" y="5099050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48"/>
            <p:cNvSpPr>
              <a:spLocks noChangeArrowheads="1"/>
            </p:cNvSpPr>
            <p:nvPr/>
          </p:nvSpPr>
          <p:spPr bwMode="auto">
            <a:xfrm flipV="1">
              <a:off x="25336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49"/>
            <p:cNvSpPr>
              <a:spLocks noChangeArrowheads="1"/>
            </p:cNvSpPr>
            <p:nvPr/>
          </p:nvSpPr>
          <p:spPr bwMode="auto">
            <a:xfrm flipV="1">
              <a:off x="25336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50"/>
            <p:cNvSpPr>
              <a:spLocks noChangeArrowheads="1"/>
            </p:cNvSpPr>
            <p:nvPr/>
          </p:nvSpPr>
          <p:spPr bwMode="auto">
            <a:xfrm flipV="1">
              <a:off x="25336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51"/>
            <p:cNvSpPr>
              <a:spLocks noChangeArrowheads="1"/>
            </p:cNvSpPr>
            <p:nvPr/>
          </p:nvSpPr>
          <p:spPr bwMode="auto">
            <a:xfrm flipV="1">
              <a:off x="25336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58"/>
            <p:cNvSpPr>
              <a:spLocks noChangeArrowheads="1"/>
            </p:cNvSpPr>
            <p:nvPr/>
          </p:nvSpPr>
          <p:spPr bwMode="auto">
            <a:xfrm flipV="1">
              <a:off x="28479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59"/>
            <p:cNvSpPr>
              <a:spLocks noChangeArrowheads="1"/>
            </p:cNvSpPr>
            <p:nvPr/>
          </p:nvSpPr>
          <p:spPr bwMode="auto">
            <a:xfrm flipV="1">
              <a:off x="28479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60"/>
            <p:cNvSpPr>
              <a:spLocks noChangeArrowheads="1"/>
            </p:cNvSpPr>
            <p:nvPr/>
          </p:nvSpPr>
          <p:spPr bwMode="auto">
            <a:xfrm flipV="1">
              <a:off x="28479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61"/>
            <p:cNvSpPr>
              <a:spLocks noChangeArrowheads="1"/>
            </p:cNvSpPr>
            <p:nvPr/>
          </p:nvSpPr>
          <p:spPr bwMode="auto">
            <a:xfrm flipV="1">
              <a:off x="28479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68"/>
            <p:cNvSpPr>
              <a:spLocks noChangeArrowheads="1"/>
            </p:cNvSpPr>
            <p:nvPr/>
          </p:nvSpPr>
          <p:spPr bwMode="auto">
            <a:xfrm flipV="1">
              <a:off x="31654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69"/>
            <p:cNvSpPr>
              <a:spLocks noChangeArrowheads="1"/>
            </p:cNvSpPr>
            <p:nvPr/>
          </p:nvSpPr>
          <p:spPr bwMode="auto">
            <a:xfrm flipV="1">
              <a:off x="31654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70"/>
            <p:cNvSpPr>
              <a:spLocks noChangeArrowheads="1"/>
            </p:cNvSpPr>
            <p:nvPr/>
          </p:nvSpPr>
          <p:spPr bwMode="auto">
            <a:xfrm flipV="1">
              <a:off x="3165475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71"/>
            <p:cNvSpPr>
              <a:spLocks noChangeArrowheads="1"/>
            </p:cNvSpPr>
            <p:nvPr/>
          </p:nvSpPr>
          <p:spPr bwMode="auto">
            <a:xfrm flipV="1">
              <a:off x="31654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72"/>
            <p:cNvSpPr>
              <a:spLocks noChangeArrowheads="1"/>
            </p:cNvSpPr>
            <p:nvPr/>
          </p:nvSpPr>
          <p:spPr bwMode="auto">
            <a:xfrm flipV="1">
              <a:off x="31654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79"/>
            <p:cNvSpPr>
              <a:spLocks noChangeArrowheads="1"/>
            </p:cNvSpPr>
            <p:nvPr/>
          </p:nvSpPr>
          <p:spPr bwMode="auto">
            <a:xfrm flipV="1">
              <a:off x="34798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80"/>
            <p:cNvSpPr>
              <a:spLocks noChangeArrowheads="1"/>
            </p:cNvSpPr>
            <p:nvPr/>
          </p:nvSpPr>
          <p:spPr bwMode="auto">
            <a:xfrm flipV="1">
              <a:off x="34798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81"/>
            <p:cNvSpPr>
              <a:spLocks noChangeArrowheads="1"/>
            </p:cNvSpPr>
            <p:nvPr/>
          </p:nvSpPr>
          <p:spPr bwMode="auto">
            <a:xfrm flipV="1">
              <a:off x="34798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82"/>
            <p:cNvSpPr>
              <a:spLocks noChangeArrowheads="1"/>
            </p:cNvSpPr>
            <p:nvPr/>
          </p:nvSpPr>
          <p:spPr bwMode="auto">
            <a:xfrm flipV="1">
              <a:off x="34798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83"/>
            <p:cNvSpPr>
              <a:spLocks noChangeArrowheads="1"/>
            </p:cNvSpPr>
            <p:nvPr/>
          </p:nvSpPr>
          <p:spPr bwMode="auto">
            <a:xfrm flipV="1">
              <a:off x="347980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84"/>
            <p:cNvSpPr>
              <a:spLocks noChangeArrowheads="1"/>
            </p:cNvSpPr>
            <p:nvPr/>
          </p:nvSpPr>
          <p:spPr bwMode="auto">
            <a:xfrm flipV="1">
              <a:off x="3479800" y="5360987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85"/>
            <p:cNvSpPr>
              <a:spLocks noChangeArrowheads="1"/>
            </p:cNvSpPr>
            <p:nvPr/>
          </p:nvSpPr>
          <p:spPr bwMode="auto">
            <a:xfrm flipV="1">
              <a:off x="3479800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 flipV="1">
              <a:off x="379571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93"/>
            <p:cNvSpPr>
              <a:spLocks noChangeArrowheads="1"/>
            </p:cNvSpPr>
            <p:nvPr/>
          </p:nvSpPr>
          <p:spPr bwMode="auto">
            <a:xfrm flipV="1">
              <a:off x="379571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500"/>
            <p:cNvSpPr>
              <a:spLocks noChangeArrowheads="1"/>
            </p:cNvSpPr>
            <p:nvPr/>
          </p:nvSpPr>
          <p:spPr bwMode="auto">
            <a:xfrm flipV="1">
              <a:off x="41132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501"/>
            <p:cNvSpPr>
              <a:spLocks noChangeArrowheads="1"/>
            </p:cNvSpPr>
            <p:nvPr/>
          </p:nvSpPr>
          <p:spPr bwMode="auto">
            <a:xfrm flipV="1">
              <a:off x="4113213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502"/>
            <p:cNvSpPr>
              <a:spLocks noChangeArrowheads="1"/>
            </p:cNvSpPr>
            <p:nvPr/>
          </p:nvSpPr>
          <p:spPr bwMode="auto">
            <a:xfrm flipV="1">
              <a:off x="411321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503"/>
            <p:cNvSpPr>
              <a:spLocks noChangeArrowheads="1"/>
            </p:cNvSpPr>
            <p:nvPr/>
          </p:nvSpPr>
          <p:spPr bwMode="auto">
            <a:xfrm flipV="1">
              <a:off x="411321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 flipV="1">
              <a:off x="44275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 flipV="1">
              <a:off x="44275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512"/>
            <p:cNvSpPr>
              <a:spLocks noChangeArrowheads="1"/>
            </p:cNvSpPr>
            <p:nvPr/>
          </p:nvSpPr>
          <p:spPr bwMode="auto">
            <a:xfrm flipV="1">
              <a:off x="44275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519"/>
            <p:cNvSpPr>
              <a:spLocks noChangeArrowheads="1"/>
            </p:cNvSpPr>
            <p:nvPr/>
          </p:nvSpPr>
          <p:spPr bwMode="auto">
            <a:xfrm flipV="1">
              <a:off x="47450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520"/>
            <p:cNvSpPr>
              <a:spLocks noChangeArrowheads="1"/>
            </p:cNvSpPr>
            <p:nvPr/>
          </p:nvSpPr>
          <p:spPr bwMode="auto">
            <a:xfrm flipV="1">
              <a:off x="4745038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521"/>
            <p:cNvSpPr>
              <a:spLocks noChangeArrowheads="1"/>
            </p:cNvSpPr>
            <p:nvPr/>
          </p:nvSpPr>
          <p:spPr bwMode="auto">
            <a:xfrm flipV="1">
              <a:off x="47450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522"/>
            <p:cNvSpPr>
              <a:spLocks noChangeArrowheads="1"/>
            </p:cNvSpPr>
            <p:nvPr/>
          </p:nvSpPr>
          <p:spPr bwMode="auto">
            <a:xfrm flipV="1">
              <a:off x="47450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523"/>
            <p:cNvSpPr>
              <a:spLocks noChangeArrowheads="1"/>
            </p:cNvSpPr>
            <p:nvPr/>
          </p:nvSpPr>
          <p:spPr bwMode="auto">
            <a:xfrm flipV="1">
              <a:off x="474503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31"/>
            <p:cNvSpPr>
              <a:spLocks noChangeArrowheads="1"/>
            </p:cNvSpPr>
            <p:nvPr/>
          </p:nvSpPr>
          <p:spPr bwMode="auto">
            <a:xfrm flipV="1">
              <a:off x="50593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532"/>
            <p:cNvSpPr>
              <a:spLocks noChangeArrowheads="1"/>
            </p:cNvSpPr>
            <p:nvPr/>
          </p:nvSpPr>
          <p:spPr bwMode="auto">
            <a:xfrm flipV="1">
              <a:off x="50593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533"/>
            <p:cNvSpPr>
              <a:spLocks noChangeArrowheads="1"/>
            </p:cNvSpPr>
            <p:nvPr/>
          </p:nvSpPr>
          <p:spPr bwMode="auto">
            <a:xfrm flipV="1">
              <a:off x="50593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534"/>
            <p:cNvSpPr>
              <a:spLocks noChangeArrowheads="1"/>
            </p:cNvSpPr>
            <p:nvPr/>
          </p:nvSpPr>
          <p:spPr bwMode="auto">
            <a:xfrm flipV="1">
              <a:off x="50593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41"/>
            <p:cNvSpPr>
              <a:spLocks noChangeArrowheads="1"/>
            </p:cNvSpPr>
            <p:nvPr/>
          </p:nvSpPr>
          <p:spPr bwMode="auto">
            <a:xfrm flipV="1">
              <a:off x="537527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542"/>
            <p:cNvSpPr>
              <a:spLocks noChangeArrowheads="1"/>
            </p:cNvSpPr>
            <p:nvPr/>
          </p:nvSpPr>
          <p:spPr bwMode="auto">
            <a:xfrm flipV="1">
              <a:off x="5375275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43"/>
            <p:cNvSpPr>
              <a:spLocks noChangeArrowheads="1"/>
            </p:cNvSpPr>
            <p:nvPr/>
          </p:nvSpPr>
          <p:spPr bwMode="auto">
            <a:xfrm flipV="1">
              <a:off x="5375275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544"/>
            <p:cNvSpPr>
              <a:spLocks noChangeArrowheads="1"/>
            </p:cNvSpPr>
            <p:nvPr/>
          </p:nvSpPr>
          <p:spPr bwMode="auto">
            <a:xfrm flipV="1">
              <a:off x="5375275" y="5883275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551"/>
            <p:cNvSpPr>
              <a:spLocks noChangeArrowheads="1"/>
            </p:cNvSpPr>
            <p:nvPr/>
          </p:nvSpPr>
          <p:spPr bwMode="auto">
            <a:xfrm flipV="1">
              <a:off x="5692775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552"/>
            <p:cNvSpPr>
              <a:spLocks noChangeArrowheads="1"/>
            </p:cNvSpPr>
            <p:nvPr/>
          </p:nvSpPr>
          <p:spPr bwMode="auto">
            <a:xfrm flipV="1">
              <a:off x="5692775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64"/>
            <p:cNvSpPr>
              <a:spLocks noChangeArrowheads="1"/>
            </p:cNvSpPr>
            <p:nvPr/>
          </p:nvSpPr>
          <p:spPr bwMode="auto">
            <a:xfrm flipV="1">
              <a:off x="60071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65"/>
            <p:cNvSpPr>
              <a:spLocks noChangeArrowheads="1"/>
            </p:cNvSpPr>
            <p:nvPr/>
          </p:nvSpPr>
          <p:spPr bwMode="auto">
            <a:xfrm flipV="1">
              <a:off x="60071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566"/>
            <p:cNvSpPr>
              <a:spLocks noChangeArrowheads="1"/>
            </p:cNvSpPr>
            <p:nvPr/>
          </p:nvSpPr>
          <p:spPr bwMode="auto">
            <a:xfrm flipV="1">
              <a:off x="60071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573"/>
            <p:cNvSpPr>
              <a:spLocks noChangeArrowheads="1"/>
            </p:cNvSpPr>
            <p:nvPr/>
          </p:nvSpPr>
          <p:spPr bwMode="auto">
            <a:xfrm flipV="1">
              <a:off x="63246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74"/>
            <p:cNvSpPr>
              <a:spLocks noChangeArrowheads="1"/>
            </p:cNvSpPr>
            <p:nvPr/>
          </p:nvSpPr>
          <p:spPr bwMode="auto">
            <a:xfrm flipV="1">
              <a:off x="6324600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575"/>
            <p:cNvSpPr>
              <a:spLocks noChangeArrowheads="1"/>
            </p:cNvSpPr>
            <p:nvPr/>
          </p:nvSpPr>
          <p:spPr bwMode="auto">
            <a:xfrm flipV="1">
              <a:off x="63246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582"/>
            <p:cNvSpPr>
              <a:spLocks noChangeArrowheads="1"/>
            </p:cNvSpPr>
            <p:nvPr/>
          </p:nvSpPr>
          <p:spPr bwMode="auto">
            <a:xfrm flipV="1">
              <a:off x="663733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583"/>
            <p:cNvSpPr>
              <a:spLocks noChangeArrowheads="1"/>
            </p:cNvSpPr>
            <p:nvPr/>
          </p:nvSpPr>
          <p:spPr bwMode="auto">
            <a:xfrm flipV="1">
              <a:off x="663733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584"/>
            <p:cNvSpPr>
              <a:spLocks noChangeArrowheads="1"/>
            </p:cNvSpPr>
            <p:nvPr/>
          </p:nvSpPr>
          <p:spPr bwMode="auto">
            <a:xfrm flipV="1">
              <a:off x="663733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585"/>
            <p:cNvSpPr>
              <a:spLocks noChangeArrowheads="1"/>
            </p:cNvSpPr>
            <p:nvPr/>
          </p:nvSpPr>
          <p:spPr bwMode="auto">
            <a:xfrm flipV="1">
              <a:off x="663733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586"/>
            <p:cNvSpPr>
              <a:spLocks noChangeArrowheads="1"/>
            </p:cNvSpPr>
            <p:nvPr/>
          </p:nvSpPr>
          <p:spPr bwMode="auto">
            <a:xfrm flipV="1">
              <a:off x="663733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594"/>
            <p:cNvSpPr>
              <a:spLocks noChangeArrowheads="1"/>
            </p:cNvSpPr>
            <p:nvPr/>
          </p:nvSpPr>
          <p:spPr bwMode="auto">
            <a:xfrm flipV="1">
              <a:off x="69548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595"/>
            <p:cNvSpPr>
              <a:spLocks noChangeArrowheads="1"/>
            </p:cNvSpPr>
            <p:nvPr/>
          </p:nvSpPr>
          <p:spPr bwMode="auto">
            <a:xfrm flipV="1">
              <a:off x="69548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596"/>
            <p:cNvSpPr>
              <a:spLocks noChangeArrowheads="1"/>
            </p:cNvSpPr>
            <p:nvPr/>
          </p:nvSpPr>
          <p:spPr bwMode="auto">
            <a:xfrm flipV="1">
              <a:off x="6954838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597"/>
            <p:cNvSpPr>
              <a:spLocks noChangeArrowheads="1"/>
            </p:cNvSpPr>
            <p:nvPr/>
          </p:nvSpPr>
          <p:spPr bwMode="auto">
            <a:xfrm flipV="1">
              <a:off x="69548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604"/>
            <p:cNvSpPr>
              <a:spLocks noChangeArrowheads="1"/>
            </p:cNvSpPr>
            <p:nvPr/>
          </p:nvSpPr>
          <p:spPr bwMode="auto">
            <a:xfrm flipV="1">
              <a:off x="72691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605"/>
            <p:cNvSpPr>
              <a:spLocks noChangeArrowheads="1"/>
            </p:cNvSpPr>
            <p:nvPr/>
          </p:nvSpPr>
          <p:spPr bwMode="auto">
            <a:xfrm flipV="1">
              <a:off x="72691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606"/>
            <p:cNvSpPr>
              <a:spLocks noChangeArrowheads="1"/>
            </p:cNvSpPr>
            <p:nvPr/>
          </p:nvSpPr>
          <p:spPr bwMode="auto">
            <a:xfrm flipV="1">
              <a:off x="72691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613"/>
            <p:cNvSpPr>
              <a:spLocks noChangeArrowheads="1"/>
            </p:cNvSpPr>
            <p:nvPr/>
          </p:nvSpPr>
          <p:spPr bwMode="auto">
            <a:xfrm flipV="1">
              <a:off x="75866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614"/>
            <p:cNvSpPr>
              <a:spLocks noChangeArrowheads="1"/>
            </p:cNvSpPr>
            <p:nvPr/>
          </p:nvSpPr>
          <p:spPr bwMode="auto">
            <a:xfrm flipV="1">
              <a:off x="75866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615"/>
            <p:cNvSpPr>
              <a:spLocks noChangeArrowheads="1"/>
            </p:cNvSpPr>
            <p:nvPr/>
          </p:nvSpPr>
          <p:spPr bwMode="auto">
            <a:xfrm flipV="1">
              <a:off x="75866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616"/>
            <p:cNvSpPr>
              <a:spLocks noChangeArrowheads="1"/>
            </p:cNvSpPr>
            <p:nvPr/>
          </p:nvSpPr>
          <p:spPr bwMode="auto">
            <a:xfrm flipV="1">
              <a:off x="75866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625"/>
            <p:cNvSpPr>
              <a:spLocks noChangeArrowheads="1"/>
            </p:cNvSpPr>
            <p:nvPr/>
          </p:nvSpPr>
          <p:spPr bwMode="auto">
            <a:xfrm flipV="1">
              <a:off x="790416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626"/>
            <p:cNvSpPr>
              <a:spLocks noChangeArrowheads="1"/>
            </p:cNvSpPr>
            <p:nvPr/>
          </p:nvSpPr>
          <p:spPr bwMode="auto">
            <a:xfrm flipV="1">
              <a:off x="790416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627"/>
            <p:cNvSpPr>
              <a:spLocks noChangeArrowheads="1"/>
            </p:cNvSpPr>
            <p:nvPr/>
          </p:nvSpPr>
          <p:spPr bwMode="auto">
            <a:xfrm flipV="1">
              <a:off x="790416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628"/>
            <p:cNvSpPr>
              <a:spLocks noChangeArrowheads="1"/>
            </p:cNvSpPr>
            <p:nvPr/>
          </p:nvSpPr>
          <p:spPr bwMode="auto">
            <a:xfrm flipV="1">
              <a:off x="790416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35"/>
            <p:cNvSpPr>
              <a:spLocks noChangeArrowheads="1"/>
            </p:cNvSpPr>
            <p:nvPr/>
          </p:nvSpPr>
          <p:spPr bwMode="auto">
            <a:xfrm flipV="1">
              <a:off x="821690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36"/>
            <p:cNvSpPr>
              <a:spLocks noChangeArrowheads="1"/>
            </p:cNvSpPr>
            <p:nvPr/>
          </p:nvSpPr>
          <p:spPr bwMode="auto">
            <a:xfrm flipV="1">
              <a:off x="821690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643"/>
            <p:cNvSpPr>
              <a:spLocks noChangeArrowheads="1"/>
            </p:cNvSpPr>
            <p:nvPr/>
          </p:nvSpPr>
          <p:spPr bwMode="auto">
            <a:xfrm flipV="1">
              <a:off x="85344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644"/>
            <p:cNvSpPr>
              <a:spLocks noChangeArrowheads="1"/>
            </p:cNvSpPr>
            <p:nvPr/>
          </p:nvSpPr>
          <p:spPr bwMode="auto">
            <a:xfrm flipV="1">
              <a:off x="85344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645"/>
            <p:cNvSpPr>
              <a:spLocks noChangeArrowheads="1"/>
            </p:cNvSpPr>
            <p:nvPr/>
          </p:nvSpPr>
          <p:spPr bwMode="auto">
            <a:xfrm flipV="1">
              <a:off x="85344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646"/>
            <p:cNvSpPr>
              <a:spLocks noChangeArrowheads="1"/>
            </p:cNvSpPr>
            <p:nvPr/>
          </p:nvSpPr>
          <p:spPr bwMode="auto">
            <a:xfrm flipV="1">
              <a:off x="85344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53"/>
            <p:cNvSpPr>
              <a:spLocks noChangeArrowheads="1"/>
            </p:cNvSpPr>
            <p:nvPr/>
          </p:nvSpPr>
          <p:spPr bwMode="auto">
            <a:xfrm flipV="1">
              <a:off x="88487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654"/>
            <p:cNvSpPr>
              <a:spLocks noChangeArrowheads="1"/>
            </p:cNvSpPr>
            <p:nvPr/>
          </p:nvSpPr>
          <p:spPr bwMode="auto">
            <a:xfrm flipV="1">
              <a:off x="88487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55"/>
            <p:cNvSpPr>
              <a:spLocks noChangeArrowheads="1"/>
            </p:cNvSpPr>
            <p:nvPr/>
          </p:nvSpPr>
          <p:spPr bwMode="auto">
            <a:xfrm flipV="1">
              <a:off x="88487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656"/>
            <p:cNvSpPr>
              <a:spLocks noChangeArrowheads="1"/>
            </p:cNvSpPr>
            <p:nvPr/>
          </p:nvSpPr>
          <p:spPr bwMode="auto">
            <a:xfrm flipV="1">
              <a:off x="88487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657"/>
            <p:cNvSpPr>
              <a:spLocks noChangeArrowheads="1"/>
            </p:cNvSpPr>
            <p:nvPr/>
          </p:nvSpPr>
          <p:spPr bwMode="auto">
            <a:xfrm flipV="1">
              <a:off x="88487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658"/>
            <p:cNvSpPr>
              <a:spLocks noChangeArrowheads="1"/>
            </p:cNvSpPr>
            <p:nvPr/>
          </p:nvSpPr>
          <p:spPr bwMode="auto">
            <a:xfrm flipV="1">
              <a:off x="88487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659"/>
            <p:cNvSpPr>
              <a:spLocks noChangeArrowheads="1"/>
            </p:cNvSpPr>
            <p:nvPr/>
          </p:nvSpPr>
          <p:spPr bwMode="auto">
            <a:xfrm flipV="1">
              <a:off x="8848725" y="509905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66"/>
            <p:cNvSpPr>
              <a:spLocks noChangeArrowheads="1"/>
            </p:cNvSpPr>
            <p:nvPr/>
          </p:nvSpPr>
          <p:spPr bwMode="auto">
            <a:xfrm flipV="1">
              <a:off x="91662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667"/>
            <p:cNvSpPr>
              <a:spLocks noChangeArrowheads="1"/>
            </p:cNvSpPr>
            <p:nvPr/>
          </p:nvSpPr>
          <p:spPr bwMode="auto">
            <a:xfrm flipV="1">
              <a:off x="91662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68"/>
            <p:cNvSpPr>
              <a:spLocks noChangeArrowheads="1"/>
            </p:cNvSpPr>
            <p:nvPr/>
          </p:nvSpPr>
          <p:spPr bwMode="auto">
            <a:xfrm flipV="1">
              <a:off x="91662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669"/>
            <p:cNvSpPr>
              <a:spLocks noChangeArrowheads="1"/>
            </p:cNvSpPr>
            <p:nvPr/>
          </p:nvSpPr>
          <p:spPr bwMode="auto">
            <a:xfrm flipV="1">
              <a:off x="91662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670"/>
            <p:cNvSpPr>
              <a:spLocks noChangeArrowheads="1"/>
            </p:cNvSpPr>
            <p:nvPr/>
          </p:nvSpPr>
          <p:spPr bwMode="auto">
            <a:xfrm flipV="1">
              <a:off x="91662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671"/>
            <p:cNvSpPr>
              <a:spLocks noChangeArrowheads="1"/>
            </p:cNvSpPr>
            <p:nvPr/>
          </p:nvSpPr>
          <p:spPr bwMode="auto">
            <a:xfrm flipV="1">
              <a:off x="91662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678"/>
            <p:cNvSpPr>
              <a:spLocks noChangeArrowheads="1"/>
            </p:cNvSpPr>
            <p:nvPr/>
          </p:nvSpPr>
          <p:spPr bwMode="auto">
            <a:xfrm flipV="1">
              <a:off x="9482138" y="6665912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79"/>
            <p:cNvSpPr>
              <a:spLocks noChangeArrowheads="1"/>
            </p:cNvSpPr>
            <p:nvPr/>
          </p:nvSpPr>
          <p:spPr bwMode="auto">
            <a:xfrm flipV="1">
              <a:off x="9482138" y="6403975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680"/>
            <p:cNvSpPr>
              <a:spLocks noChangeArrowheads="1"/>
            </p:cNvSpPr>
            <p:nvPr/>
          </p:nvSpPr>
          <p:spPr bwMode="auto">
            <a:xfrm flipV="1">
              <a:off x="9482138" y="61452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681"/>
            <p:cNvSpPr>
              <a:spLocks noChangeArrowheads="1"/>
            </p:cNvSpPr>
            <p:nvPr/>
          </p:nvSpPr>
          <p:spPr bwMode="auto">
            <a:xfrm flipV="1">
              <a:off x="9482138" y="5883275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682"/>
            <p:cNvSpPr>
              <a:spLocks noChangeArrowheads="1"/>
            </p:cNvSpPr>
            <p:nvPr/>
          </p:nvSpPr>
          <p:spPr bwMode="auto">
            <a:xfrm flipV="1">
              <a:off x="9482138" y="5621338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683"/>
            <p:cNvSpPr>
              <a:spLocks noChangeArrowheads="1"/>
            </p:cNvSpPr>
            <p:nvPr/>
          </p:nvSpPr>
          <p:spPr bwMode="auto">
            <a:xfrm flipV="1">
              <a:off x="9482138" y="5360987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684"/>
            <p:cNvSpPr>
              <a:spLocks noChangeArrowheads="1"/>
            </p:cNvSpPr>
            <p:nvPr/>
          </p:nvSpPr>
          <p:spPr bwMode="auto">
            <a:xfrm flipV="1">
              <a:off x="9482138" y="5099050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685"/>
            <p:cNvSpPr>
              <a:spLocks noChangeArrowheads="1"/>
            </p:cNvSpPr>
            <p:nvPr/>
          </p:nvSpPr>
          <p:spPr bwMode="auto">
            <a:xfrm flipV="1">
              <a:off x="9482138" y="48371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692"/>
            <p:cNvSpPr>
              <a:spLocks noChangeArrowheads="1"/>
            </p:cNvSpPr>
            <p:nvPr/>
          </p:nvSpPr>
          <p:spPr bwMode="auto">
            <a:xfrm flipV="1">
              <a:off x="979646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693"/>
            <p:cNvSpPr>
              <a:spLocks noChangeArrowheads="1"/>
            </p:cNvSpPr>
            <p:nvPr/>
          </p:nvSpPr>
          <p:spPr bwMode="auto">
            <a:xfrm flipV="1">
              <a:off x="979646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 flipV="1">
              <a:off x="9796463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695"/>
            <p:cNvSpPr>
              <a:spLocks noChangeArrowheads="1"/>
            </p:cNvSpPr>
            <p:nvPr/>
          </p:nvSpPr>
          <p:spPr bwMode="auto">
            <a:xfrm flipV="1">
              <a:off x="9796463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702"/>
            <p:cNvSpPr>
              <a:spLocks noChangeArrowheads="1"/>
            </p:cNvSpPr>
            <p:nvPr/>
          </p:nvSpPr>
          <p:spPr bwMode="auto">
            <a:xfrm flipV="1">
              <a:off x="101139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703"/>
            <p:cNvSpPr>
              <a:spLocks noChangeArrowheads="1"/>
            </p:cNvSpPr>
            <p:nvPr/>
          </p:nvSpPr>
          <p:spPr bwMode="auto">
            <a:xfrm flipV="1">
              <a:off x="101139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704"/>
            <p:cNvSpPr>
              <a:spLocks noChangeArrowheads="1"/>
            </p:cNvSpPr>
            <p:nvPr/>
          </p:nvSpPr>
          <p:spPr bwMode="auto">
            <a:xfrm flipV="1">
              <a:off x="101139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705"/>
            <p:cNvSpPr>
              <a:spLocks noChangeArrowheads="1"/>
            </p:cNvSpPr>
            <p:nvPr/>
          </p:nvSpPr>
          <p:spPr bwMode="auto">
            <a:xfrm flipV="1">
              <a:off x="101139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706"/>
            <p:cNvSpPr>
              <a:spLocks noChangeArrowheads="1"/>
            </p:cNvSpPr>
            <p:nvPr/>
          </p:nvSpPr>
          <p:spPr bwMode="auto">
            <a:xfrm flipV="1">
              <a:off x="1011396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713"/>
            <p:cNvSpPr>
              <a:spLocks noChangeArrowheads="1"/>
            </p:cNvSpPr>
            <p:nvPr/>
          </p:nvSpPr>
          <p:spPr bwMode="auto">
            <a:xfrm flipV="1">
              <a:off x="104282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714"/>
            <p:cNvSpPr>
              <a:spLocks noChangeArrowheads="1"/>
            </p:cNvSpPr>
            <p:nvPr/>
          </p:nvSpPr>
          <p:spPr bwMode="auto">
            <a:xfrm flipV="1">
              <a:off x="104282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715"/>
            <p:cNvSpPr>
              <a:spLocks noChangeArrowheads="1"/>
            </p:cNvSpPr>
            <p:nvPr/>
          </p:nvSpPr>
          <p:spPr bwMode="auto">
            <a:xfrm flipV="1">
              <a:off x="104282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716"/>
            <p:cNvSpPr>
              <a:spLocks noChangeArrowheads="1"/>
            </p:cNvSpPr>
            <p:nvPr/>
          </p:nvSpPr>
          <p:spPr bwMode="auto">
            <a:xfrm flipV="1">
              <a:off x="104282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717"/>
            <p:cNvSpPr>
              <a:spLocks noChangeArrowheads="1"/>
            </p:cNvSpPr>
            <p:nvPr/>
          </p:nvSpPr>
          <p:spPr bwMode="auto">
            <a:xfrm flipV="1">
              <a:off x="10428288" y="562133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718"/>
            <p:cNvSpPr>
              <a:spLocks noChangeArrowheads="1"/>
            </p:cNvSpPr>
            <p:nvPr/>
          </p:nvSpPr>
          <p:spPr bwMode="auto">
            <a:xfrm flipV="1">
              <a:off x="104282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19"/>
            <p:cNvSpPr>
              <a:spLocks noChangeArrowheads="1"/>
            </p:cNvSpPr>
            <p:nvPr/>
          </p:nvSpPr>
          <p:spPr bwMode="auto">
            <a:xfrm flipV="1">
              <a:off x="104282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20"/>
            <p:cNvSpPr>
              <a:spLocks noChangeArrowheads="1"/>
            </p:cNvSpPr>
            <p:nvPr/>
          </p:nvSpPr>
          <p:spPr bwMode="auto">
            <a:xfrm flipV="1">
              <a:off x="10428288" y="48371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27"/>
            <p:cNvSpPr>
              <a:spLocks noChangeArrowheads="1"/>
            </p:cNvSpPr>
            <p:nvPr/>
          </p:nvSpPr>
          <p:spPr bwMode="auto">
            <a:xfrm flipV="1">
              <a:off x="107457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28"/>
            <p:cNvSpPr>
              <a:spLocks noChangeArrowheads="1"/>
            </p:cNvSpPr>
            <p:nvPr/>
          </p:nvSpPr>
          <p:spPr bwMode="auto">
            <a:xfrm flipV="1">
              <a:off x="107457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29"/>
            <p:cNvSpPr>
              <a:spLocks noChangeArrowheads="1"/>
            </p:cNvSpPr>
            <p:nvPr/>
          </p:nvSpPr>
          <p:spPr bwMode="auto">
            <a:xfrm flipV="1">
              <a:off x="107457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30"/>
            <p:cNvSpPr>
              <a:spLocks noChangeArrowheads="1"/>
            </p:cNvSpPr>
            <p:nvPr/>
          </p:nvSpPr>
          <p:spPr bwMode="auto">
            <a:xfrm flipV="1">
              <a:off x="107457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31"/>
            <p:cNvSpPr>
              <a:spLocks noChangeArrowheads="1"/>
            </p:cNvSpPr>
            <p:nvPr/>
          </p:nvSpPr>
          <p:spPr bwMode="auto">
            <a:xfrm flipV="1">
              <a:off x="1074578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32"/>
            <p:cNvSpPr>
              <a:spLocks noChangeArrowheads="1"/>
            </p:cNvSpPr>
            <p:nvPr/>
          </p:nvSpPr>
          <p:spPr bwMode="auto">
            <a:xfrm flipV="1">
              <a:off x="107457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733"/>
            <p:cNvSpPr>
              <a:spLocks noChangeArrowheads="1"/>
            </p:cNvSpPr>
            <p:nvPr/>
          </p:nvSpPr>
          <p:spPr bwMode="auto">
            <a:xfrm flipV="1">
              <a:off x="107457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40"/>
            <p:cNvSpPr>
              <a:spLocks noChangeArrowheads="1"/>
            </p:cNvSpPr>
            <p:nvPr/>
          </p:nvSpPr>
          <p:spPr bwMode="auto">
            <a:xfrm flipV="1">
              <a:off x="1105852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47"/>
            <p:cNvSpPr>
              <a:spLocks noChangeArrowheads="1"/>
            </p:cNvSpPr>
            <p:nvPr/>
          </p:nvSpPr>
          <p:spPr bwMode="auto">
            <a:xfrm flipV="1">
              <a:off x="113760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48"/>
            <p:cNvSpPr>
              <a:spLocks noChangeArrowheads="1"/>
            </p:cNvSpPr>
            <p:nvPr/>
          </p:nvSpPr>
          <p:spPr bwMode="auto">
            <a:xfrm flipV="1">
              <a:off x="113760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49"/>
            <p:cNvSpPr>
              <a:spLocks noChangeArrowheads="1"/>
            </p:cNvSpPr>
            <p:nvPr/>
          </p:nvSpPr>
          <p:spPr bwMode="auto">
            <a:xfrm flipV="1">
              <a:off x="113760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757"/>
            <p:cNvSpPr>
              <a:spLocks noChangeArrowheads="1"/>
            </p:cNvSpPr>
            <p:nvPr/>
          </p:nvSpPr>
          <p:spPr bwMode="auto">
            <a:xfrm flipV="1">
              <a:off x="116935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758"/>
            <p:cNvSpPr>
              <a:spLocks noChangeArrowheads="1"/>
            </p:cNvSpPr>
            <p:nvPr/>
          </p:nvSpPr>
          <p:spPr bwMode="auto">
            <a:xfrm flipV="1">
              <a:off x="11693525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759"/>
            <p:cNvSpPr>
              <a:spLocks noChangeArrowheads="1"/>
            </p:cNvSpPr>
            <p:nvPr/>
          </p:nvSpPr>
          <p:spPr bwMode="auto">
            <a:xfrm flipV="1">
              <a:off x="116935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760"/>
            <p:cNvSpPr>
              <a:spLocks noChangeArrowheads="1"/>
            </p:cNvSpPr>
            <p:nvPr/>
          </p:nvSpPr>
          <p:spPr bwMode="auto">
            <a:xfrm flipV="1">
              <a:off x="116935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767"/>
            <p:cNvSpPr>
              <a:spLocks noChangeArrowheads="1"/>
            </p:cNvSpPr>
            <p:nvPr/>
          </p:nvSpPr>
          <p:spPr bwMode="auto">
            <a:xfrm flipV="1">
              <a:off x="120078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10886" y="-440"/>
            <a:ext cx="9144000" cy="1515665"/>
            <a:chOff x="14514" y="-3401"/>
            <a:chExt cx="12192000" cy="2020887"/>
          </a:xfrm>
        </p:grpSpPr>
        <p:sp>
          <p:nvSpPr>
            <p:cNvPr id="185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362"/>
            <p:cNvSpPr>
              <a:spLocks noChangeArrowheads="1"/>
            </p:cNvSpPr>
            <p:nvPr/>
          </p:nvSpPr>
          <p:spPr bwMode="auto">
            <a:xfrm rot="10800000" flipV="1">
              <a:off x="120160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408"/>
            <p:cNvSpPr>
              <a:spLocks noChangeArrowheads="1"/>
            </p:cNvSpPr>
            <p:nvPr/>
          </p:nvSpPr>
          <p:spPr bwMode="auto">
            <a:xfrm rot="10800000" flipV="1">
              <a:off x="107539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448"/>
            <p:cNvSpPr>
              <a:spLocks noChangeArrowheads="1"/>
            </p:cNvSpPr>
            <p:nvPr/>
          </p:nvSpPr>
          <p:spPr bwMode="auto">
            <a:xfrm rot="10800000" flipV="1">
              <a:off x="94887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470"/>
            <p:cNvSpPr>
              <a:spLocks noChangeArrowheads="1"/>
            </p:cNvSpPr>
            <p:nvPr/>
          </p:nvSpPr>
          <p:spPr bwMode="auto">
            <a:xfrm rot="10800000" flipV="1">
              <a:off x="88568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482"/>
            <p:cNvSpPr>
              <a:spLocks noChangeArrowheads="1"/>
            </p:cNvSpPr>
            <p:nvPr/>
          </p:nvSpPr>
          <p:spPr bwMode="auto">
            <a:xfrm rot="10800000" flipV="1">
              <a:off x="854256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01"/>
            <p:cNvSpPr>
              <a:spLocks noChangeArrowheads="1"/>
            </p:cNvSpPr>
            <p:nvPr/>
          </p:nvSpPr>
          <p:spPr bwMode="auto">
            <a:xfrm rot="10800000" flipV="1">
              <a:off x="79123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533"/>
            <p:cNvSpPr>
              <a:spLocks noChangeArrowheads="1"/>
            </p:cNvSpPr>
            <p:nvPr/>
          </p:nvSpPr>
          <p:spPr bwMode="auto">
            <a:xfrm rot="10800000" flipV="1">
              <a:off x="69630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551"/>
            <p:cNvSpPr>
              <a:spLocks noChangeArrowheads="1"/>
            </p:cNvSpPr>
            <p:nvPr/>
          </p:nvSpPr>
          <p:spPr bwMode="auto">
            <a:xfrm rot="10800000" flipV="1">
              <a:off x="6332764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575"/>
            <p:cNvSpPr>
              <a:spLocks noChangeArrowheads="1"/>
            </p:cNvSpPr>
            <p:nvPr/>
          </p:nvSpPr>
          <p:spPr bwMode="auto">
            <a:xfrm rot="10800000" flipV="1">
              <a:off x="56977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595"/>
            <p:cNvSpPr>
              <a:spLocks noChangeArrowheads="1"/>
            </p:cNvSpPr>
            <p:nvPr/>
          </p:nvSpPr>
          <p:spPr bwMode="auto">
            <a:xfrm rot="10800000" flipV="1">
              <a:off x="50675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13"/>
            <p:cNvSpPr>
              <a:spLocks noChangeArrowheads="1"/>
            </p:cNvSpPr>
            <p:nvPr/>
          </p:nvSpPr>
          <p:spPr bwMode="auto">
            <a:xfrm rot="10800000" flipV="1">
              <a:off x="44357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27"/>
            <p:cNvSpPr>
              <a:spLocks noChangeArrowheads="1"/>
            </p:cNvSpPr>
            <p:nvPr/>
          </p:nvSpPr>
          <p:spPr bwMode="auto">
            <a:xfrm rot="10800000" flipV="1">
              <a:off x="412137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3"/>
            <p:cNvSpPr>
              <a:spLocks noChangeArrowheads="1"/>
            </p:cNvSpPr>
            <p:nvPr/>
          </p:nvSpPr>
          <p:spPr bwMode="auto">
            <a:xfrm rot="10800000" flipV="1">
              <a:off x="34879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8"/>
            <p:cNvSpPr>
              <a:spLocks noChangeArrowheads="1"/>
            </p:cNvSpPr>
            <p:nvPr/>
          </p:nvSpPr>
          <p:spPr bwMode="auto">
            <a:xfrm rot="10800000" flipV="1">
              <a:off x="31736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9"/>
            <p:cNvSpPr>
              <a:spLocks noChangeArrowheads="1"/>
            </p:cNvSpPr>
            <p:nvPr/>
          </p:nvSpPr>
          <p:spPr bwMode="auto">
            <a:xfrm rot="10800000" flipV="1">
              <a:off x="28561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83"/>
            <p:cNvSpPr>
              <a:spLocks noChangeArrowheads="1"/>
            </p:cNvSpPr>
            <p:nvPr/>
          </p:nvSpPr>
          <p:spPr bwMode="auto">
            <a:xfrm rot="10800000" flipV="1">
              <a:off x="2541813" y="1301524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704"/>
            <p:cNvSpPr>
              <a:spLocks noChangeArrowheads="1"/>
            </p:cNvSpPr>
            <p:nvPr/>
          </p:nvSpPr>
          <p:spPr bwMode="auto">
            <a:xfrm rot="10800000" flipV="1">
              <a:off x="19084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720"/>
            <p:cNvSpPr>
              <a:spLocks noChangeArrowheads="1"/>
            </p:cNvSpPr>
            <p:nvPr/>
          </p:nvSpPr>
          <p:spPr bwMode="auto">
            <a:xfrm rot="10800000" flipV="1">
              <a:off x="1594076" y="18269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732"/>
            <p:cNvSpPr>
              <a:spLocks noChangeArrowheads="1"/>
            </p:cNvSpPr>
            <p:nvPr/>
          </p:nvSpPr>
          <p:spPr bwMode="auto">
            <a:xfrm rot="10800000" flipV="1">
              <a:off x="1276576" y="1301524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57"/>
            <p:cNvSpPr>
              <a:spLocks noChangeArrowheads="1"/>
            </p:cNvSpPr>
            <p:nvPr/>
          </p:nvSpPr>
          <p:spPr bwMode="auto">
            <a:xfrm rot="10800000" flipV="1">
              <a:off x="3288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59"/>
            <p:cNvSpPr>
              <a:spLocks noChangeArrowheads="1"/>
            </p:cNvSpPr>
            <p:nvPr/>
          </p:nvSpPr>
          <p:spPr bwMode="auto">
            <a:xfrm rot="10800000" flipV="1">
              <a:off x="328839" y="51888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6397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3" name="TextBox 22"/>
          <p:cNvSpPr txBox="1"/>
          <p:nvPr/>
        </p:nvSpPr>
        <p:spPr>
          <a:xfrm>
            <a:off x="246629" y="2006970"/>
            <a:ext cx="86701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本方法是目前最好的</a:t>
            </a:r>
            <a:r>
              <a:rPr lang="en-US" altLang="zh-CN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人脸重建方法</a:t>
            </a:r>
            <a:endParaRPr lang="en-US" altLang="zh-CN" sz="27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en-US" altLang="zh-CN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关键点检测的角度来说，性能优于</a:t>
            </a:r>
            <a:r>
              <a:rPr lang="en-US" altLang="zh-CN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SOTA</a:t>
            </a:r>
          </a:p>
          <a:p>
            <a:pPr algn="ctr"/>
            <a:endParaRPr lang="en-US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未来工作：</a:t>
            </a:r>
            <a:endParaRPr lang="en-US" altLang="zh-CN" sz="27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对于更</a:t>
            </a:r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复杂的对象，可以扩展模型以使用多个规范视图或不同的</a:t>
            </a:r>
            <a:r>
              <a:rPr lang="en-US" altLang="zh-CN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表示，如</a:t>
            </a:r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网格（</a:t>
            </a:r>
            <a:r>
              <a:rPr lang="en-US" altLang="zh-CN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）或</a:t>
            </a:r>
            <a:r>
              <a:rPr lang="zh-CN" altLang="en-U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体素</a:t>
            </a:r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图（</a:t>
            </a:r>
            <a:r>
              <a:rPr lang="en-US" altLang="zh-CN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voxel map</a:t>
            </a:r>
            <a:r>
              <a:rPr lang="zh-CN" altLang="en-US" sz="2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  <a:endParaRPr lang="id-ID" sz="2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886" y="-439"/>
            <a:ext cx="9144000" cy="1515665"/>
            <a:chOff x="14514" y="-3401"/>
            <a:chExt cx="12192000" cy="2020887"/>
          </a:xfrm>
        </p:grpSpPr>
        <p:sp>
          <p:nvSpPr>
            <p:cNvPr id="26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62"/>
            <p:cNvSpPr>
              <a:spLocks noChangeArrowheads="1"/>
            </p:cNvSpPr>
            <p:nvPr/>
          </p:nvSpPr>
          <p:spPr bwMode="auto">
            <a:xfrm rot="10800000" flipV="1">
              <a:off x="120160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08"/>
            <p:cNvSpPr>
              <a:spLocks noChangeArrowheads="1"/>
            </p:cNvSpPr>
            <p:nvPr/>
          </p:nvSpPr>
          <p:spPr bwMode="auto">
            <a:xfrm rot="10800000" flipV="1">
              <a:off x="107539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48"/>
            <p:cNvSpPr>
              <a:spLocks noChangeArrowheads="1"/>
            </p:cNvSpPr>
            <p:nvPr/>
          </p:nvSpPr>
          <p:spPr bwMode="auto">
            <a:xfrm rot="10800000" flipV="1">
              <a:off x="94887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70"/>
            <p:cNvSpPr>
              <a:spLocks noChangeArrowheads="1"/>
            </p:cNvSpPr>
            <p:nvPr/>
          </p:nvSpPr>
          <p:spPr bwMode="auto">
            <a:xfrm rot="10800000" flipV="1">
              <a:off x="88568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482"/>
            <p:cNvSpPr>
              <a:spLocks noChangeArrowheads="1"/>
            </p:cNvSpPr>
            <p:nvPr/>
          </p:nvSpPr>
          <p:spPr bwMode="auto">
            <a:xfrm rot="10800000" flipV="1">
              <a:off x="854256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01"/>
            <p:cNvSpPr>
              <a:spLocks noChangeArrowheads="1"/>
            </p:cNvSpPr>
            <p:nvPr/>
          </p:nvSpPr>
          <p:spPr bwMode="auto">
            <a:xfrm rot="10800000" flipV="1">
              <a:off x="79123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533"/>
            <p:cNvSpPr>
              <a:spLocks noChangeArrowheads="1"/>
            </p:cNvSpPr>
            <p:nvPr/>
          </p:nvSpPr>
          <p:spPr bwMode="auto">
            <a:xfrm rot="10800000" flipV="1">
              <a:off x="69630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551"/>
            <p:cNvSpPr>
              <a:spLocks noChangeArrowheads="1"/>
            </p:cNvSpPr>
            <p:nvPr/>
          </p:nvSpPr>
          <p:spPr bwMode="auto">
            <a:xfrm rot="10800000" flipV="1">
              <a:off x="6332764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575"/>
            <p:cNvSpPr>
              <a:spLocks noChangeArrowheads="1"/>
            </p:cNvSpPr>
            <p:nvPr/>
          </p:nvSpPr>
          <p:spPr bwMode="auto">
            <a:xfrm rot="10800000" flipV="1">
              <a:off x="56977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595"/>
            <p:cNvSpPr>
              <a:spLocks noChangeArrowheads="1"/>
            </p:cNvSpPr>
            <p:nvPr/>
          </p:nvSpPr>
          <p:spPr bwMode="auto">
            <a:xfrm rot="10800000" flipV="1">
              <a:off x="50675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613"/>
            <p:cNvSpPr>
              <a:spLocks noChangeArrowheads="1"/>
            </p:cNvSpPr>
            <p:nvPr/>
          </p:nvSpPr>
          <p:spPr bwMode="auto">
            <a:xfrm rot="10800000" flipV="1">
              <a:off x="44357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627"/>
            <p:cNvSpPr>
              <a:spLocks noChangeArrowheads="1"/>
            </p:cNvSpPr>
            <p:nvPr/>
          </p:nvSpPr>
          <p:spPr bwMode="auto">
            <a:xfrm rot="10800000" flipV="1">
              <a:off x="412137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43"/>
            <p:cNvSpPr>
              <a:spLocks noChangeArrowheads="1"/>
            </p:cNvSpPr>
            <p:nvPr/>
          </p:nvSpPr>
          <p:spPr bwMode="auto">
            <a:xfrm rot="10800000" flipV="1">
              <a:off x="34879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658"/>
            <p:cNvSpPr>
              <a:spLocks noChangeArrowheads="1"/>
            </p:cNvSpPr>
            <p:nvPr/>
          </p:nvSpPr>
          <p:spPr bwMode="auto">
            <a:xfrm rot="10800000" flipV="1">
              <a:off x="31736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669"/>
            <p:cNvSpPr>
              <a:spLocks noChangeArrowheads="1"/>
            </p:cNvSpPr>
            <p:nvPr/>
          </p:nvSpPr>
          <p:spPr bwMode="auto">
            <a:xfrm rot="10800000" flipV="1">
              <a:off x="28561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683"/>
            <p:cNvSpPr>
              <a:spLocks noChangeArrowheads="1"/>
            </p:cNvSpPr>
            <p:nvPr/>
          </p:nvSpPr>
          <p:spPr bwMode="auto">
            <a:xfrm rot="10800000" flipV="1">
              <a:off x="2541813" y="1301524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04"/>
            <p:cNvSpPr>
              <a:spLocks noChangeArrowheads="1"/>
            </p:cNvSpPr>
            <p:nvPr/>
          </p:nvSpPr>
          <p:spPr bwMode="auto">
            <a:xfrm rot="10800000" flipV="1">
              <a:off x="19084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20"/>
            <p:cNvSpPr>
              <a:spLocks noChangeArrowheads="1"/>
            </p:cNvSpPr>
            <p:nvPr/>
          </p:nvSpPr>
          <p:spPr bwMode="auto">
            <a:xfrm rot="10800000" flipV="1">
              <a:off x="1594076" y="18269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4" name="Rectangle 732"/>
            <p:cNvSpPr>
              <a:spLocks noChangeArrowheads="1"/>
            </p:cNvSpPr>
            <p:nvPr/>
          </p:nvSpPr>
          <p:spPr bwMode="auto">
            <a:xfrm rot="10800000" flipV="1">
              <a:off x="1276576" y="1301524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5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757"/>
            <p:cNvSpPr>
              <a:spLocks noChangeArrowheads="1"/>
            </p:cNvSpPr>
            <p:nvPr/>
          </p:nvSpPr>
          <p:spPr bwMode="auto">
            <a:xfrm rot="10800000" flipV="1">
              <a:off x="3288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759"/>
            <p:cNvSpPr>
              <a:spLocks noChangeArrowheads="1"/>
            </p:cNvSpPr>
            <p:nvPr/>
          </p:nvSpPr>
          <p:spPr bwMode="auto">
            <a:xfrm rot="10800000" flipV="1">
              <a:off x="328839" y="51888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95" name="Group 194"/>
          <p:cNvGrpSpPr/>
          <p:nvPr/>
        </p:nvGrpSpPr>
        <p:grpSpPr>
          <a:xfrm rot="10800000">
            <a:off x="10886" y="5340220"/>
            <a:ext cx="9144000" cy="1515665"/>
            <a:chOff x="14514" y="-3401"/>
            <a:chExt cx="12192000" cy="2020887"/>
          </a:xfrm>
        </p:grpSpPr>
        <p:sp>
          <p:nvSpPr>
            <p:cNvPr id="196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362"/>
            <p:cNvSpPr>
              <a:spLocks noChangeArrowheads="1"/>
            </p:cNvSpPr>
            <p:nvPr/>
          </p:nvSpPr>
          <p:spPr bwMode="auto">
            <a:xfrm rot="10800000" flipV="1">
              <a:off x="120160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408"/>
            <p:cNvSpPr>
              <a:spLocks noChangeArrowheads="1"/>
            </p:cNvSpPr>
            <p:nvPr/>
          </p:nvSpPr>
          <p:spPr bwMode="auto">
            <a:xfrm rot="10800000" flipV="1">
              <a:off x="107539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48"/>
            <p:cNvSpPr>
              <a:spLocks noChangeArrowheads="1"/>
            </p:cNvSpPr>
            <p:nvPr/>
          </p:nvSpPr>
          <p:spPr bwMode="auto">
            <a:xfrm rot="10800000" flipV="1">
              <a:off x="94887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470"/>
            <p:cNvSpPr>
              <a:spLocks noChangeArrowheads="1"/>
            </p:cNvSpPr>
            <p:nvPr/>
          </p:nvSpPr>
          <p:spPr bwMode="auto">
            <a:xfrm rot="10800000" flipV="1">
              <a:off x="88568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482"/>
            <p:cNvSpPr>
              <a:spLocks noChangeArrowheads="1"/>
            </p:cNvSpPr>
            <p:nvPr/>
          </p:nvSpPr>
          <p:spPr bwMode="auto">
            <a:xfrm rot="10800000" flipV="1">
              <a:off x="854256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501"/>
            <p:cNvSpPr>
              <a:spLocks noChangeArrowheads="1"/>
            </p:cNvSpPr>
            <p:nvPr/>
          </p:nvSpPr>
          <p:spPr bwMode="auto">
            <a:xfrm rot="10800000" flipV="1">
              <a:off x="79123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533"/>
            <p:cNvSpPr>
              <a:spLocks noChangeArrowheads="1"/>
            </p:cNvSpPr>
            <p:nvPr/>
          </p:nvSpPr>
          <p:spPr bwMode="auto">
            <a:xfrm rot="10800000" flipV="1">
              <a:off x="69630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551"/>
            <p:cNvSpPr>
              <a:spLocks noChangeArrowheads="1"/>
            </p:cNvSpPr>
            <p:nvPr/>
          </p:nvSpPr>
          <p:spPr bwMode="auto">
            <a:xfrm rot="10800000" flipV="1">
              <a:off x="6332764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575"/>
            <p:cNvSpPr>
              <a:spLocks noChangeArrowheads="1"/>
            </p:cNvSpPr>
            <p:nvPr/>
          </p:nvSpPr>
          <p:spPr bwMode="auto">
            <a:xfrm rot="10800000" flipV="1">
              <a:off x="56977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595"/>
            <p:cNvSpPr>
              <a:spLocks noChangeArrowheads="1"/>
            </p:cNvSpPr>
            <p:nvPr/>
          </p:nvSpPr>
          <p:spPr bwMode="auto">
            <a:xfrm rot="10800000" flipV="1">
              <a:off x="50675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13"/>
            <p:cNvSpPr>
              <a:spLocks noChangeArrowheads="1"/>
            </p:cNvSpPr>
            <p:nvPr/>
          </p:nvSpPr>
          <p:spPr bwMode="auto">
            <a:xfrm rot="10800000" flipV="1">
              <a:off x="44357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27"/>
            <p:cNvSpPr>
              <a:spLocks noChangeArrowheads="1"/>
            </p:cNvSpPr>
            <p:nvPr/>
          </p:nvSpPr>
          <p:spPr bwMode="auto">
            <a:xfrm rot="10800000" flipV="1">
              <a:off x="412137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43"/>
            <p:cNvSpPr>
              <a:spLocks noChangeArrowheads="1"/>
            </p:cNvSpPr>
            <p:nvPr/>
          </p:nvSpPr>
          <p:spPr bwMode="auto">
            <a:xfrm rot="10800000" flipV="1">
              <a:off x="34879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58"/>
            <p:cNvSpPr>
              <a:spLocks noChangeArrowheads="1"/>
            </p:cNvSpPr>
            <p:nvPr/>
          </p:nvSpPr>
          <p:spPr bwMode="auto">
            <a:xfrm rot="10800000" flipV="1">
              <a:off x="31736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69"/>
            <p:cNvSpPr>
              <a:spLocks noChangeArrowheads="1"/>
            </p:cNvSpPr>
            <p:nvPr/>
          </p:nvSpPr>
          <p:spPr bwMode="auto">
            <a:xfrm rot="10800000" flipV="1">
              <a:off x="28561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683"/>
            <p:cNvSpPr>
              <a:spLocks noChangeArrowheads="1"/>
            </p:cNvSpPr>
            <p:nvPr/>
          </p:nvSpPr>
          <p:spPr bwMode="auto">
            <a:xfrm rot="10800000" flipV="1">
              <a:off x="2541813" y="1301524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04"/>
            <p:cNvSpPr>
              <a:spLocks noChangeArrowheads="1"/>
            </p:cNvSpPr>
            <p:nvPr/>
          </p:nvSpPr>
          <p:spPr bwMode="auto">
            <a:xfrm rot="10800000" flipV="1">
              <a:off x="19084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20"/>
            <p:cNvSpPr>
              <a:spLocks noChangeArrowheads="1"/>
            </p:cNvSpPr>
            <p:nvPr/>
          </p:nvSpPr>
          <p:spPr bwMode="auto">
            <a:xfrm rot="10800000" flipV="1">
              <a:off x="1594076" y="18269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4" name="Rectangle 732"/>
            <p:cNvSpPr>
              <a:spLocks noChangeArrowheads="1"/>
            </p:cNvSpPr>
            <p:nvPr/>
          </p:nvSpPr>
          <p:spPr bwMode="auto">
            <a:xfrm rot="10800000" flipV="1">
              <a:off x="1276576" y="1301524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5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6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7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8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9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0" name="Rectangle 757"/>
            <p:cNvSpPr>
              <a:spLocks noChangeArrowheads="1"/>
            </p:cNvSpPr>
            <p:nvPr/>
          </p:nvSpPr>
          <p:spPr bwMode="auto">
            <a:xfrm rot="10800000" flipV="1">
              <a:off x="3288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1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2" name="Rectangle 759"/>
            <p:cNvSpPr>
              <a:spLocks noChangeArrowheads="1"/>
            </p:cNvSpPr>
            <p:nvPr/>
          </p:nvSpPr>
          <p:spPr bwMode="auto">
            <a:xfrm rot="10800000" flipV="1">
              <a:off x="328839" y="51888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4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4070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56343" y="246817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参考文献</a:t>
            </a:r>
            <a:endParaRPr lang="id-ID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507" y="3511385"/>
            <a:ext cx="79105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</a:rPr>
              <a:t>Shangzhe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Wu,Christian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Rupprecht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and Andrea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Vedaldi</a:t>
            </a:r>
            <a:r>
              <a:rPr lang="en-US" altLang="zh-CN" sz="2000" b="1" dirty="0">
                <a:solidFill>
                  <a:schemeClr val="bg1"/>
                </a:solidFill>
              </a:rPr>
              <a:t>. Unsupervised Learning of Probably Symmetric Deformable 3D Objects from Images in the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Wild. In CVPR 2020.</a:t>
            </a:r>
            <a:endParaRPr lang="id-ID" sz="20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63" y="5351860"/>
            <a:ext cx="9144000" cy="1515665"/>
            <a:chOff x="6350" y="4837113"/>
            <a:chExt cx="12192000" cy="2020887"/>
          </a:xfrm>
        </p:grpSpPr>
        <p:sp>
          <p:nvSpPr>
            <p:cNvPr id="15" name="Rectangle 361"/>
            <p:cNvSpPr>
              <a:spLocks noChangeArrowheads="1"/>
            </p:cNvSpPr>
            <p:nvPr/>
          </p:nvSpPr>
          <p:spPr bwMode="auto">
            <a:xfrm flipH="1" flipV="1">
              <a:off x="12007850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2"/>
            <p:cNvSpPr>
              <a:spLocks noChangeArrowheads="1"/>
            </p:cNvSpPr>
            <p:nvPr/>
          </p:nvSpPr>
          <p:spPr bwMode="auto">
            <a:xfrm flipH="1" flipV="1">
              <a:off x="12007850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4"/>
            <p:cNvSpPr>
              <a:spLocks noChangeArrowheads="1"/>
            </p:cNvSpPr>
            <p:nvPr/>
          </p:nvSpPr>
          <p:spPr bwMode="auto">
            <a:xfrm flipH="1" flipV="1">
              <a:off x="12007850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65"/>
            <p:cNvSpPr>
              <a:spLocks noChangeArrowheads="1"/>
            </p:cNvSpPr>
            <p:nvPr/>
          </p:nvSpPr>
          <p:spPr bwMode="auto">
            <a:xfrm flipH="1" flipV="1">
              <a:off x="12007850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66"/>
            <p:cNvSpPr>
              <a:spLocks noChangeArrowheads="1"/>
            </p:cNvSpPr>
            <p:nvPr/>
          </p:nvSpPr>
          <p:spPr bwMode="auto">
            <a:xfrm flipH="1" flipV="1">
              <a:off x="12007850" y="5360987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3"/>
            <p:cNvSpPr>
              <a:spLocks noChangeArrowheads="1"/>
            </p:cNvSpPr>
            <p:nvPr/>
          </p:nvSpPr>
          <p:spPr bwMode="auto">
            <a:xfrm flipH="1" flipV="1">
              <a:off x="11693525" y="6665912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4"/>
            <p:cNvSpPr>
              <a:spLocks noChangeArrowheads="1"/>
            </p:cNvSpPr>
            <p:nvPr/>
          </p:nvSpPr>
          <p:spPr bwMode="auto">
            <a:xfrm flipH="1" flipV="1">
              <a:off x="11693525" y="6403975"/>
              <a:ext cx="187325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81"/>
            <p:cNvSpPr>
              <a:spLocks noChangeArrowheads="1"/>
            </p:cNvSpPr>
            <p:nvPr/>
          </p:nvSpPr>
          <p:spPr bwMode="auto">
            <a:xfrm flipH="1" flipV="1">
              <a:off x="11376025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83"/>
            <p:cNvSpPr>
              <a:spLocks noChangeArrowheads="1"/>
            </p:cNvSpPr>
            <p:nvPr/>
          </p:nvSpPr>
          <p:spPr bwMode="auto">
            <a:xfrm flipH="1" flipV="1">
              <a:off x="11376025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84"/>
            <p:cNvSpPr>
              <a:spLocks noChangeArrowheads="1"/>
            </p:cNvSpPr>
            <p:nvPr/>
          </p:nvSpPr>
          <p:spPr bwMode="auto">
            <a:xfrm flipH="1" flipV="1">
              <a:off x="11376025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85"/>
            <p:cNvSpPr>
              <a:spLocks noChangeArrowheads="1"/>
            </p:cNvSpPr>
            <p:nvPr/>
          </p:nvSpPr>
          <p:spPr bwMode="auto">
            <a:xfrm flipH="1" flipV="1">
              <a:off x="11376025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92"/>
            <p:cNvSpPr>
              <a:spLocks noChangeArrowheads="1"/>
            </p:cNvSpPr>
            <p:nvPr/>
          </p:nvSpPr>
          <p:spPr bwMode="auto">
            <a:xfrm flipH="1" flipV="1">
              <a:off x="11058524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93"/>
            <p:cNvSpPr>
              <a:spLocks noChangeArrowheads="1"/>
            </p:cNvSpPr>
            <p:nvPr/>
          </p:nvSpPr>
          <p:spPr bwMode="auto">
            <a:xfrm flipH="1" flipV="1">
              <a:off x="11058524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94"/>
            <p:cNvSpPr>
              <a:spLocks noChangeArrowheads="1"/>
            </p:cNvSpPr>
            <p:nvPr/>
          </p:nvSpPr>
          <p:spPr bwMode="auto">
            <a:xfrm flipH="1" flipV="1">
              <a:off x="11058524" y="6145213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95"/>
            <p:cNvSpPr>
              <a:spLocks noChangeArrowheads="1"/>
            </p:cNvSpPr>
            <p:nvPr/>
          </p:nvSpPr>
          <p:spPr bwMode="auto">
            <a:xfrm flipH="1" flipV="1">
              <a:off x="11058524" y="5883275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97"/>
            <p:cNvSpPr>
              <a:spLocks noChangeArrowheads="1"/>
            </p:cNvSpPr>
            <p:nvPr/>
          </p:nvSpPr>
          <p:spPr bwMode="auto">
            <a:xfrm flipH="1" flipV="1">
              <a:off x="11058524" y="5360987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98"/>
            <p:cNvSpPr>
              <a:spLocks noChangeArrowheads="1"/>
            </p:cNvSpPr>
            <p:nvPr/>
          </p:nvSpPr>
          <p:spPr bwMode="auto">
            <a:xfrm flipH="1" flipV="1">
              <a:off x="11058524" y="5099050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99"/>
            <p:cNvSpPr>
              <a:spLocks noChangeArrowheads="1"/>
            </p:cNvSpPr>
            <p:nvPr/>
          </p:nvSpPr>
          <p:spPr bwMode="auto">
            <a:xfrm flipH="1" flipV="1">
              <a:off x="11058524" y="4837113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406"/>
            <p:cNvSpPr>
              <a:spLocks noChangeArrowheads="1"/>
            </p:cNvSpPr>
            <p:nvPr/>
          </p:nvSpPr>
          <p:spPr bwMode="auto">
            <a:xfrm flipH="1" flipV="1">
              <a:off x="10745787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407"/>
            <p:cNvSpPr>
              <a:spLocks noChangeArrowheads="1"/>
            </p:cNvSpPr>
            <p:nvPr/>
          </p:nvSpPr>
          <p:spPr bwMode="auto">
            <a:xfrm flipH="1" flipV="1">
              <a:off x="10745787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409"/>
            <p:cNvSpPr>
              <a:spLocks noChangeArrowheads="1"/>
            </p:cNvSpPr>
            <p:nvPr/>
          </p:nvSpPr>
          <p:spPr bwMode="auto">
            <a:xfrm flipH="1" flipV="1">
              <a:off x="10745787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416"/>
            <p:cNvSpPr>
              <a:spLocks noChangeArrowheads="1"/>
            </p:cNvSpPr>
            <p:nvPr/>
          </p:nvSpPr>
          <p:spPr bwMode="auto">
            <a:xfrm flipH="1" flipV="1">
              <a:off x="10428287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417"/>
            <p:cNvSpPr>
              <a:spLocks noChangeArrowheads="1"/>
            </p:cNvSpPr>
            <p:nvPr/>
          </p:nvSpPr>
          <p:spPr bwMode="auto">
            <a:xfrm flipH="1" flipV="1">
              <a:off x="10428287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418"/>
            <p:cNvSpPr>
              <a:spLocks noChangeArrowheads="1"/>
            </p:cNvSpPr>
            <p:nvPr/>
          </p:nvSpPr>
          <p:spPr bwMode="auto">
            <a:xfrm flipH="1" flipV="1">
              <a:off x="10428287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420"/>
            <p:cNvSpPr>
              <a:spLocks noChangeArrowheads="1"/>
            </p:cNvSpPr>
            <p:nvPr/>
          </p:nvSpPr>
          <p:spPr bwMode="auto">
            <a:xfrm flipH="1" flipV="1">
              <a:off x="10428287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427"/>
            <p:cNvSpPr>
              <a:spLocks noChangeArrowheads="1"/>
            </p:cNvSpPr>
            <p:nvPr/>
          </p:nvSpPr>
          <p:spPr bwMode="auto">
            <a:xfrm flipH="1" flipV="1">
              <a:off x="10113962" y="6665912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428"/>
            <p:cNvSpPr>
              <a:spLocks noChangeArrowheads="1"/>
            </p:cNvSpPr>
            <p:nvPr/>
          </p:nvSpPr>
          <p:spPr bwMode="auto">
            <a:xfrm flipH="1" flipV="1">
              <a:off x="10113962" y="6403975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435"/>
            <p:cNvSpPr>
              <a:spLocks noChangeArrowheads="1"/>
            </p:cNvSpPr>
            <p:nvPr/>
          </p:nvSpPr>
          <p:spPr bwMode="auto">
            <a:xfrm flipH="1" flipV="1">
              <a:off x="9796462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37"/>
            <p:cNvSpPr>
              <a:spLocks noChangeArrowheads="1"/>
            </p:cNvSpPr>
            <p:nvPr/>
          </p:nvSpPr>
          <p:spPr bwMode="auto">
            <a:xfrm flipH="1" flipV="1">
              <a:off x="9796462" y="6145213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38"/>
            <p:cNvSpPr>
              <a:spLocks noChangeArrowheads="1"/>
            </p:cNvSpPr>
            <p:nvPr/>
          </p:nvSpPr>
          <p:spPr bwMode="auto">
            <a:xfrm flipH="1" flipV="1">
              <a:off x="9796462" y="5883275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 flipH="1" flipV="1">
              <a:off x="9796462" y="5360987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41"/>
            <p:cNvSpPr>
              <a:spLocks noChangeArrowheads="1"/>
            </p:cNvSpPr>
            <p:nvPr/>
          </p:nvSpPr>
          <p:spPr bwMode="auto">
            <a:xfrm flipH="1" flipV="1">
              <a:off x="9796462" y="5099050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48"/>
            <p:cNvSpPr>
              <a:spLocks noChangeArrowheads="1"/>
            </p:cNvSpPr>
            <p:nvPr/>
          </p:nvSpPr>
          <p:spPr bwMode="auto">
            <a:xfrm flipH="1" flipV="1">
              <a:off x="9480550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49"/>
            <p:cNvSpPr>
              <a:spLocks noChangeArrowheads="1"/>
            </p:cNvSpPr>
            <p:nvPr/>
          </p:nvSpPr>
          <p:spPr bwMode="auto">
            <a:xfrm flipH="1" flipV="1">
              <a:off x="9480550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51"/>
            <p:cNvSpPr>
              <a:spLocks noChangeArrowheads="1"/>
            </p:cNvSpPr>
            <p:nvPr/>
          </p:nvSpPr>
          <p:spPr bwMode="auto">
            <a:xfrm flipH="1" flipV="1">
              <a:off x="9480550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59"/>
            <p:cNvSpPr>
              <a:spLocks noChangeArrowheads="1"/>
            </p:cNvSpPr>
            <p:nvPr/>
          </p:nvSpPr>
          <p:spPr bwMode="auto">
            <a:xfrm flipH="1" flipV="1">
              <a:off x="9166225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60"/>
            <p:cNvSpPr>
              <a:spLocks noChangeArrowheads="1"/>
            </p:cNvSpPr>
            <p:nvPr/>
          </p:nvSpPr>
          <p:spPr bwMode="auto">
            <a:xfrm flipH="1" flipV="1">
              <a:off x="9166225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61"/>
            <p:cNvSpPr>
              <a:spLocks noChangeArrowheads="1"/>
            </p:cNvSpPr>
            <p:nvPr/>
          </p:nvSpPr>
          <p:spPr bwMode="auto">
            <a:xfrm flipH="1" flipV="1">
              <a:off x="9166225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68"/>
            <p:cNvSpPr>
              <a:spLocks noChangeArrowheads="1"/>
            </p:cNvSpPr>
            <p:nvPr/>
          </p:nvSpPr>
          <p:spPr bwMode="auto">
            <a:xfrm flipH="1" flipV="1">
              <a:off x="8848725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69"/>
            <p:cNvSpPr>
              <a:spLocks noChangeArrowheads="1"/>
            </p:cNvSpPr>
            <p:nvPr/>
          </p:nvSpPr>
          <p:spPr bwMode="auto">
            <a:xfrm flipH="1" flipV="1">
              <a:off x="8848725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71"/>
            <p:cNvSpPr>
              <a:spLocks noChangeArrowheads="1"/>
            </p:cNvSpPr>
            <p:nvPr/>
          </p:nvSpPr>
          <p:spPr bwMode="auto">
            <a:xfrm flipH="1" flipV="1">
              <a:off x="8848725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72"/>
            <p:cNvSpPr>
              <a:spLocks noChangeArrowheads="1"/>
            </p:cNvSpPr>
            <p:nvPr/>
          </p:nvSpPr>
          <p:spPr bwMode="auto">
            <a:xfrm flipH="1" flipV="1">
              <a:off x="8848725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79"/>
            <p:cNvSpPr>
              <a:spLocks noChangeArrowheads="1"/>
            </p:cNvSpPr>
            <p:nvPr/>
          </p:nvSpPr>
          <p:spPr bwMode="auto">
            <a:xfrm flipH="1" flipV="1">
              <a:off x="8534400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80"/>
            <p:cNvSpPr>
              <a:spLocks noChangeArrowheads="1"/>
            </p:cNvSpPr>
            <p:nvPr/>
          </p:nvSpPr>
          <p:spPr bwMode="auto">
            <a:xfrm flipH="1" flipV="1">
              <a:off x="8534400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81"/>
            <p:cNvSpPr>
              <a:spLocks noChangeArrowheads="1"/>
            </p:cNvSpPr>
            <p:nvPr/>
          </p:nvSpPr>
          <p:spPr bwMode="auto">
            <a:xfrm flipH="1" flipV="1">
              <a:off x="8534400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82"/>
            <p:cNvSpPr>
              <a:spLocks noChangeArrowheads="1"/>
            </p:cNvSpPr>
            <p:nvPr/>
          </p:nvSpPr>
          <p:spPr bwMode="auto">
            <a:xfrm flipH="1" flipV="1">
              <a:off x="8534400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83"/>
            <p:cNvSpPr>
              <a:spLocks noChangeArrowheads="1"/>
            </p:cNvSpPr>
            <p:nvPr/>
          </p:nvSpPr>
          <p:spPr bwMode="auto">
            <a:xfrm flipH="1" flipV="1">
              <a:off x="8534400" y="5621338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84"/>
            <p:cNvSpPr>
              <a:spLocks noChangeArrowheads="1"/>
            </p:cNvSpPr>
            <p:nvPr/>
          </p:nvSpPr>
          <p:spPr bwMode="auto">
            <a:xfrm flipH="1" flipV="1">
              <a:off x="8534400" y="5360987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85"/>
            <p:cNvSpPr>
              <a:spLocks noChangeArrowheads="1"/>
            </p:cNvSpPr>
            <p:nvPr/>
          </p:nvSpPr>
          <p:spPr bwMode="auto">
            <a:xfrm flipH="1" flipV="1">
              <a:off x="8534400" y="5099050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 flipH="1" flipV="1">
              <a:off x="8216899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93"/>
            <p:cNvSpPr>
              <a:spLocks noChangeArrowheads="1"/>
            </p:cNvSpPr>
            <p:nvPr/>
          </p:nvSpPr>
          <p:spPr bwMode="auto">
            <a:xfrm flipH="1" flipV="1">
              <a:off x="8216899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501"/>
            <p:cNvSpPr>
              <a:spLocks noChangeArrowheads="1"/>
            </p:cNvSpPr>
            <p:nvPr/>
          </p:nvSpPr>
          <p:spPr bwMode="auto">
            <a:xfrm flipH="1" flipV="1">
              <a:off x="7904162" y="6403975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502"/>
            <p:cNvSpPr>
              <a:spLocks noChangeArrowheads="1"/>
            </p:cNvSpPr>
            <p:nvPr/>
          </p:nvSpPr>
          <p:spPr bwMode="auto">
            <a:xfrm flipH="1" flipV="1">
              <a:off x="7904162" y="6145213"/>
              <a:ext cx="187325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503"/>
            <p:cNvSpPr>
              <a:spLocks noChangeArrowheads="1"/>
            </p:cNvSpPr>
            <p:nvPr/>
          </p:nvSpPr>
          <p:spPr bwMode="auto">
            <a:xfrm flipH="1" flipV="1">
              <a:off x="7904162" y="5883275"/>
              <a:ext cx="187325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 flipH="1" flipV="1">
              <a:off x="7586662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 flipH="1" flipV="1">
              <a:off x="7586662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519"/>
            <p:cNvSpPr>
              <a:spLocks noChangeArrowheads="1"/>
            </p:cNvSpPr>
            <p:nvPr/>
          </p:nvSpPr>
          <p:spPr bwMode="auto">
            <a:xfrm flipH="1" flipV="1">
              <a:off x="7269162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520"/>
            <p:cNvSpPr>
              <a:spLocks noChangeArrowheads="1"/>
            </p:cNvSpPr>
            <p:nvPr/>
          </p:nvSpPr>
          <p:spPr bwMode="auto">
            <a:xfrm flipH="1" flipV="1">
              <a:off x="7269162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521"/>
            <p:cNvSpPr>
              <a:spLocks noChangeArrowheads="1"/>
            </p:cNvSpPr>
            <p:nvPr/>
          </p:nvSpPr>
          <p:spPr bwMode="auto">
            <a:xfrm flipH="1" flipV="1">
              <a:off x="7269162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522"/>
            <p:cNvSpPr>
              <a:spLocks noChangeArrowheads="1"/>
            </p:cNvSpPr>
            <p:nvPr/>
          </p:nvSpPr>
          <p:spPr bwMode="auto">
            <a:xfrm flipH="1" flipV="1">
              <a:off x="7269162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523"/>
            <p:cNvSpPr>
              <a:spLocks noChangeArrowheads="1"/>
            </p:cNvSpPr>
            <p:nvPr/>
          </p:nvSpPr>
          <p:spPr bwMode="auto">
            <a:xfrm flipH="1" flipV="1">
              <a:off x="7269162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31"/>
            <p:cNvSpPr>
              <a:spLocks noChangeArrowheads="1"/>
            </p:cNvSpPr>
            <p:nvPr/>
          </p:nvSpPr>
          <p:spPr bwMode="auto">
            <a:xfrm flipH="1" flipV="1">
              <a:off x="6954837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533"/>
            <p:cNvSpPr>
              <a:spLocks noChangeArrowheads="1"/>
            </p:cNvSpPr>
            <p:nvPr/>
          </p:nvSpPr>
          <p:spPr bwMode="auto">
            <a:xfrm flipH="1" flipV="1">
              <a:off x="6954837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534"/>
            <p:cNvSpPr>
              <a:spLocks noChangeArrowheads="1"/>
            </p:cNvSpPr>
            <p:nvPr/>
          </p:nvSpPr>
          <p:spPr bwMode="auto">
            <a:xfrm flipH="1" flipV="1">
              <a:off x="6954837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41"/>
            <p:cNvSpPr>
              <a:spLocks noChangeArrowheads="1"/>
            </p:cNvSpPr>
            <p:nvPr/>
          </p:nvSpPr>
          <p:spPr bwMode="auto">
            <a:xfrm flipH="1" flipV="1">
              <a:off x="6637337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542"/>
            <p:cNvSpPr>
              <a:spLocks noChangeArrowheads="1"/>
            </p:cNvSpPr>
            <p:nvPr/>
          </p:nvSpPr>
          <p:spPr bwMode="auto">
            <a:xfrm flipH="1" flipV="1">
              <a:off x="6637337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43"/>
            <p:cNvSpPr>
              <a:spLocks noChangeArrowheads="1"/>
            </p:cNvSpPr>
            <p:nvPr/>
          </p:nvSpPr>
          <p:spPr bwMode="auto">
            <a:xfrm flipH="1" flipV="1">
              <a:off x="6637337" y="6145213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544"/>
            <p:cNvSpPr>
              <a:spLocks noChangeArrowheads="1"/>
            </p:cNvSpPr>
            <p:nvPr/>
          </p:nvSpPr>
          <p:spPr bwMode="auto">
            <a:xfrm flipH="1" flipV="1">
              <a:off x="6637337" y="5883275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552"/>
            <p:cNvSpPr>
              <a:spLocks noChangeArrowheads="1"/>
            </p:cNvSpPr>
            <p:nvPr/>
          </p:nvSpPr>
          <p:spPr bwMode="auto">
            <a:xfrm flipH="1" flipV="1">
              <a:off x="6324600" y="6403975"/>
              <a:ext cx="187325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64"/>
            <p:cNvSpPr>
              <a:spLocks noChangeArrowheads="1"/>
            </p:cNvSpPr>
            <p:nvPr/>
          </p:nvSpPr>
          <p:spPr bwMode="auto">
            <a:xfrm flipH="1" flipV="1">
              <a:off x="6007100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65"/>
            <p:cNvSpPr>
              <a:spLocks noChangeArrowheads="1"/>
            </p:cNvSpPr>
            <p:nvPr/>
          </p:nvSpPr>
          <p:spPr bwMode="auto">
            <a:xfrm flipH="1" flipV="1">
              <a:off x="6007100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566"/>
            <p:cNvSpPr>
              <a:spLocks noChangeArrowheads="1"/>
            </p:cNvSpPr>
            <p:nvPr/>
          </p:nvSpPr>
          <p:spPr bwMode="auto">
            <a:xfrm flipH="1" flipV="1">
              <a:off x="6007100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573"/>
            <p:cNvSpPr>
              <a:spLocks noChangeArrowheads="1"/>
            </p:cNvSpPr>
            <p:nvPr/>
          </p:nvSpPr>
          <p:spPr bwMode="auto">
            <a:xfrm flipH="1" flipV="1">
              <a:off x="5689600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74"/>
            <p:cNvSpPr>
              <a:spLocks noChangeArrowheads="1"/>
            </p:cNvSpPr>
            <p:nvPr/>
          </p:nvSpPr>
          <p:spPr bwMode="auto">
            <a:xfrm flipH="1" flipV="1">
              <a:off x="5689600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575"/>
            <p:cNvSpPr>
              <a:spLocks noChangeArrowheads="1"/>
            </p:cNvSpPr>
            <p:nvPr/>
          </p:nvSpPr>
          <p:spPr bwMode="auto">
            <a:xfrm flipH="1" flipV="1">
              <a:off x="5689600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582"/>
            <p:cNvSpPr>
              <a:spLocks noChangeArrowheads="1"/>
            </p:cNvSpPr>
            <p:nvPr/>
          </p:nvSpPr>
          <p:spPr bwMode="auto">
            <a:xfrm flipH="1" flipV="1">
              <a:off x="5375274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583"/>
            <p:cNvSpPr>
              <a:spLocks noChangeArrowheads="1"/>
            </p:cNvSpPr>
            <p:nvPr/>
          </p:nvSpPr>
          <p:spPr bwMode="auto">
            <a:xfrm flipH="1" flipV="1">
              <a:off x="5375274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584"/>
            <p:cNvSpPr>
              <a:spLocks noChangeArrowheads="1"/>
            </p:cNvSpPr>
            <p:nvPr/>
          </p:nvSpPr>
          <p:spPr bwMode="auto">
            <a:xfrm flipH="1" flipV="1">
              <a:off x="5375274" y="6145213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586"/>
            <p:cNvSpPr>
              <a:spLocks noChangeArrowheads="1"/>
            </p:cNvSpPr>
            <p:nvPr/>
          </p:nvSpPr>
          <p:spPr bwMode="auto">
            <a:xfrm flipH="1" flipV="1">
              <a:off x="5375274" y="5621338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594"/>
            <p:cNvSpPr>
              <a:spLocks noChangeArrowheads="1"/>
            </p:cNvSpPr>
            <p:nvPr/>
          </p:nvSpPr>
          <p:spPr bwMode="auto">
            <a:xfrm flipH="1" flipV="1">
              <a:off x="5059362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596"/>
            <p:cNvSpPr>
              <a:spLocks noChangeArrowheads="1"/>
            </p:cNvSpPr>
            <p:nvPr/>
          </p:nvSpPr>
          <p:spPr bwMode="auto">
            <a:xfrm flipH="1" flipV="1">
              <a:off x="5059362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597"/>
            <p:cNvSpPr>
              <a:spLocks noChangeArrowheads="1"/>
            </p:cNvSpPr>
            <p:nvPr/>
          </p:nvSpPr>
          <p:spPr bwMode="auto">
            <a:xfrm flipH="1" flipV="1">
              <a:off x="5059362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604"/>
            <p:cNvSpPr>
              <a:spLocks noChangeArrowheads="1"/>
            </p:cNvSpPr>
            <p:nvPr/>
          </p:nvSpPr>
          <p:spPr bwMode="auto">
            <a:xfrm flipH="1" flipV="1">
              <a:off x="4745037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605"/>
            <p:cNvSpPr>
              <a:spLocks noChangeArrowheads="1"/>
            </p:cNvSpPr>
            <p:nvPr/>
          </p:nvSpPr>
          <p:spPr bwMode="auto">
            <a:xfrm flipH="1" flipV="1">
              <a:off x="4745037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606"/>
            <p:cNvSpPr>
              <a:spLocks noChangeArrowheads="1"/>
            </p:cNvSpPr>
            <p:nvPr/>
          </p:nvSpPr>
          <p:spPr bwMode="auto">
            <a:xfrm flipH="1" flipV="1">
              <a:off x="4745037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614"/>
            <p:cNvSpPr>
              <a:spLocks noChangeArrowheads="1"/>
            </p:cNvSpPr>
            <p:nvPr/>
          </p:nvSpPr>
          <p:spPr bwMode="auto">
            <a:xfrm flipH="1" flipV="1">
              <a:off x="4427537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615"/>
            <p:cNvSpPr>
              <a:spLocks noChangeArrowheads="1"/>
            </p:cNvSpPr>
            <p:nvPr/>
          </p:nvSpPr>
          <p:spPr bwMode="auto">
            <a:xfrm flipH="1" flipV="1">
              <a:off x="4427537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616"/>
            <p:cNvSpPr>
              <a:spLocks noChangeArrowheads="1"/>
            </p:cNvSpPr>
            <p:nvPr/>
          </p:nvSpPr>
          <p:spPr bwMode="auto">
            <a:xfrm flipH="1" flipV="1">
              <a:off x="4427537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625"/>
            <p:cNvSpPr>
              <a:spLocks noChangeArrowheads="1"/>
            </p:cNvSpPr>
            <p:nvPr/>
          </p:nvSpPr>
          <p:spPr bwMode="auto">
            <a:xfrm flipH="1" flipV="1">
              <a:off x="4113212" y="6665912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626"/>
            <p:cNvSpPr>
              <a:spLocks noChangeArrowheads="1"/>
            </p:cNvSpPr>
            <p:nvPr/>
          </p:nvSpPr>
          <p:spPr bwMode="auto">
            <a:xfrm flipH="1" flipV="1">
              <a:off x="4113212" y="6403975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628"/>
            <p:cNvSpPr>
              <a:spLocks noChangeArrowheads="1"/>
            </p:cNvSpPr>
            <p:nvPr/>
          </p:nvSpPr>
          <p:spPr bwMode="auto">
            <a:xfrm flipH="1" flipV="1">
              <a:off x="4113212" y="5883275"/>
              <a:ext cx="187325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35"/>
            <p:cNvSpPr>
              <a:spLocks noChangeArrowheads="1"/>
            </p:cNvSpPr>
            <p:nvPr/>
          </p:nvSpPr>
          <p:spPr bwMode="auto">
            <a:xfrm flipH="1" flipV="1">
              <a:off x="3795712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36"/>
            <p:cNvSpPr>
              <a:spLocks noChangeArrowheads="1"/>
            </p:cNvSpPr>
            <p:nvPr/>
          </p:nvSpPr>
          <p:spPr bwMode="auto">
            <a:xfrm flipH="1" flipV="1">
              <a:off x="3795712" y="6403975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643"/>
            <p:cNvSpPr>
              <a:spLocks noChangeArrowheads="1"/>
            </p:cNvSpPr>
            <p:nvPr/>
          </p:nvSpPr>
          <p:spPr bwMode="auto">
            <a:xfrm flipH="1" flipV="1">
              <a:off x="3479800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644"/>
            <p:cNvSpPr>
              <a:spLocks noChangeArrowheads="1"/>
            </p:cNvSpPr>
            <p:nvPr/>
          </p:nvSpPr>
          <p:spPr bwMode="auto">
            <a:xfrm flipH="1" flipV="1">
              <a:off x="3479800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645"/>
            <p:cNvSpPr>
              <a:spLocks noChangeArrowheads="1"/>
            </p:cNvSpPr>
            <p:nvPr/>
          </p:nvSpPr>
          <p:spPr bwMode="auto">
            <a:xfrm flipH="1" flipV="1">
              <a:off x="3479800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646"/>
            <p:cNvSpPr>
              <a:spLocks noChangeArrowheads="1"/>
            </p:cNvSpPr>
            <p:nvPr/>
          </p:nvSpPr>
          <p:spPr bwMode="auto">
            <a:xfrm flipH="1" flipV="1">
              <a:off x="3479800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53"/>
            <p:cNvSpPr>
              <a:spLocks noChangeArrowheads="1"/>
            </p:cNvSpPr>
            <p:nvPr/>
          </p:nvSpPr>
          <p:spPr bwMode="auto">
            <a:xfrm flipH="1" flipV="1">
              <a:off x="3165475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55"/>
            <p:cNvSpPr>
              <a:spLocks noChangeArrowheads="1"/>
            </p:cNvSpPr>
            <p:nvPr/>
          </p:nvSpPr>
          <p:spPr bwMode="auto">
            <a:xfrm flipH="1" flipV="1">
              <a:off x="3165475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656"/>
            <p:cNvSpPr>
              <a:spLocks noChangeArrowheads="1"/>
            </p:cNvSpPr>
            <p:nvPr/>
          </p:nvSpPr>
          <p:spPr bwMode="auto">
            <a:xfrm flipH="1" flipV="1">
              <a:off x="3165475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658"/>
            <p:cNvSpPr>
              <a:spLocks noChangeArrowheads="1"/>
            </p:cNvSpPr>
            <p:nvPr/>
          </p:nvSpPr>
          <p:spPr bwMode="auto">
            <a:xfrm flipH="1" flipV="1">
              <a:off x="3165475" y="5360987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659"/>
            <p:cNvSpPr>
              <a:spLocks noChangeArrowheads="1"/>
            </p:cNvSpPr>
            <p:nvPr/>
          </p:nvSpPr>
          <p:spPr bwMode="auto">
            <a:xfrm flipH="1" flipV="1">
              <a:off x="3165475" y="5099050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66"/>
            <p:cNvSpPr>
              <a:spLocks noChangeArrowheads="1"/>
            </p:cNvSpPr>
            <p:nvPr/>
          </p:nvSpPr>
          <p:spPr bwMode="auto">
            <a:xfrm flipH="1" flipV="1">
              <a:off x="2847975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667"/>
            <p:cNvSpPr>
              <a:spLocks noChangeArrowheads="1"/>
            </p:cNvSpPr>
            <p:nvPr/>
          </p:nvSpPr>
          <p:spPr bwMode="auto">
            <a:xfrm flipH="1" flipV="1">
              <a:off x="2847975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68"/>
            <p:cNvSpPr>
              <a:spLocks noChangeArrowheads="1"/>
            </p:cNvSpPr>
            <p:nvPr/>
          </p:nvSpPr>
          <p:spPr bwMode="auto">
            <a:xfrm flipH="1" flipV="1">
              <a:off x="2847975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669"/>
            <p:cNvSpPr>
              <a:spLocks noChangeArrowheads="1"/>
            </p:cNvSpPr>
            <p:nvPr/>
          </p:nvSpPr>
          <p:spPr bwMode="auto">
            <a:xfrm flipH="1" flipV="1">
              <a:off x="2847975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670"/>
            <p:cNvSpPr>
              <a:spLocks noChangeArrowheads="1"/>
            </p:cNvSpPr>
            <p:nvPr/>
          </p:nvSpPr>
          <p:spPr bwMode="auto">
            <a:xfrm flipH="1" flipV="1">
              <a:off x="2847975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671"/>
            <p:cNvSpPr>
              <a:spLocks noChangeArrowheads="1"/>
            </p:cNvSpPr>
            <p:nvPr/>
          </p:nvSpPr>
          <p:spPr bwMode="auto">
            <a:xfrm flipH="1" flipV="1">
              <a:off x="2847975" y="5360987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678"/>
            <p:cNvSpPr>
              <a:spLocks noChangeArrowheads="1"/>
            </p:cNvSpPr>
            <p:nvPr/>
          </p:nvSpPr>
          <p:spPr bwMode="auto">
            <a:xfrm flipH="1" flipV="1">
              <a:off x="2533649" y="6665912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79"/>
            <p:cNvSpPr>
              <a:spLocks noChangeArrowheads="1"/>
            </p:cNvSpPr>
            <p:nvPr/>
          </p:nvSpPr>
          <p:spPr bwMode="auto">
            <a:xfrm flipH="1" flipV="1">
              <a:off x="2533649" y="6403975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681"/>
            <p:cNvSpPr>
              <a:spLocks noChangeArrowheads="1"/>
            </p:cNvSpPr>
            <p:nvPr/>
          </p:nvSpPr>
          <p:spPr bwMode="auto">
            <a:xfrm flipH="1" flipV="1">
              <a:off x="2533649" y="5883275"/>
              <a:ext cx="188913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682"/>
            <p:cNvSpPr>
              <a:spLocks noChangeArrowheads="1"/>
            </p:cNvSpPr>
            <p:nvPr/>
          </p:nvSpPr>
          <p:spPr bwMode="auto">
            <a:xfrm flipH="1" flipV="1">
              <a:off x="2533649" y="5621338"/>
              <a:ext cx="188913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683"/>
            <p:cNvSpPr>
              <a:spLocks noChangeArrowheads="1"/>
            </p:cNvSpPr>
            <p:nvPr/>
          </p:nvSpPr>
          <p:spPr bwMode="auto">
            <a:xfrm flipH="1" flipV="1">
              <a:off x="2533649" y="5360987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684"/>
            <p:cNvSpPr>
              <a:spLocks noChangeArrowheads="1"/>
            </p:cNvSpPr>
            <p:nvPr/>
          </p:nvSpPr>
          <p:spPr bwMode="auto">
            <a:xfrm flipH="1" flipV="1">
              <a:off x="2533649" y="5099050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685"/>
            <p:cNvSpPr>
              <a:spLocks noChangeArrowheads="1"/>
            </p:cNvSpPr>
            <p:nvPr/>
          </p:nvSpPr>
          <p:spPr bwMode="auto">
            <a:xfrm flipH="1" flipV="1">
              <a:off x="2533649" y="4837113"/>
              <a:ext cx="188913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692"/>
            <p:cNvSpPr>
              <a:spLocks noChangeArrowheads="1"/>
            </p:cNvSpPr>
            <p:nvPr/>
          </p:nvSpPr>
          <p:spPr bwMode="auto">
            <a:xfrm flipH="1" flipV="1">
              <a:off x="2216149" y="6665912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693"/>
            <p:cNvSpPr>
              <a:spLocks noChangeArrowheads="1"/>
            </p:cNvSpPr>
            <p:nvPr/>
          </p:nvSpPr>
          <p:spPr bwMode="auto">
            <a:xfrm flipH="1" flipV="1">
              <a:off x="2216149" y="6403975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 flipH="1" flipV="1">
              <a:off x="2216149" y="6145213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695"/>
            <p:cNvSpPr>
              <a:spLocks noChangeArrowheads="1"/>
            </p:cNvSpPr>
            <p:nvPr/>
          </p:nvSpPr>
          <p:spPr bwMode="auto">
            <a:xfrm flipH="1" flipV="1">
              <a:off x="2216149" y="5883275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702"/>
            <p:cNvSpPr>
              <a:spLocks noChangeArrowheads="1"/>
            </p:cNvSpPr>
            <p:nvPr/>
          </p:nvSpPr>
          <p:spPr bwMode="auto">
            <a:xfrm flipH="1" flipV="1">
              <a:off x="1900237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703"/>
            <p:cNvSpPr>
              <a:spLocks noChangeArrowheads="1"/>
            </p:cNvSpPr>
            <p:nvPr/>
          </p:nvSpPr>
          <p:spPr bwMode="auto">
            <a:xfrm flipH="1" flipV="1">
              <a:off x="1900237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704"/>
            <p:cNvSpPr>
              <a:spLocks noChangeArrowheads="1"/>
            </p:cNvSpPr>
            <p:nvPr/>
          </p:nvSpPr>
          <p:spPr bwMode="auto">
            <a:xfrm flipH="1" flipV="1">
              <a:off x="1900237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705"/>
            <p:cNvSpPr>
              <a:spLocks noChangeArrowheads="1"/>
            </p:cNvSpPr>
            <p:nvPr/>
          </p:nvSpPr>
          <p:spPr bwMode="auto">
            <a:xfrm flipH="1" flipV="1">
              <a:off x="1900237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706"/>
            <p:cNvSpPr>
              <a:spLocks noChangeArrowheads="1"/>
            </p:cNvSpPr>
            <p:nvPr/>
          </p:nvSpPr>
          <p:spPr bwMode="auto">
            <a:xfrm flipH="1" flipV="1">
              <a:off x="1900237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713"/>
            <p:cNvSpPr>
              <a:spLocks noChangeArrowheads="1"/>
            </p:cNvSpPr>
            <p:nvPr/>
          </p:nvSpPr>
          <p:spPr bwMode="auto">
            <a:xfrm flipH="1" flipV="1">
              <a:off x="1585912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715"/>
            <p:cNvSpPr>
              <a:spLocks noChangeArrowheads="1"/>
            </p:cNvSpPr>
            <p:nvPr/>
          </p:nvSpPr>
          <p:spPr bwMode="auto">
            <a:xfrm flipH="1" flipV="1">
              <a:off x="1585912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716"/>
            <p:cNvSpPr>
              <a:spLocks noChangeArrowheads="1"/>
            </p:cNvSpPr>
            <p:nvPr/>
          </p:nvSpPr>
          <p:spPr bwMode="auto">
            <a:xfrm flipH="1" flipV="1">
              <a:off x="1585912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717"/>
            <p:cNvSpPr>
              <a:spLocks noChangeArrowheads="1"/>
            </p:cNvSpPr>
            <p:nvPr/>
          </p:nvSpPr>
          <p:spPr bwMode="auto">
            <a:xfrm flipH="1" flipV="1">
              <a:off x="1585912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718"/>
            <p:cNvSpPr>
              <a:spLocks noChangeArrowheads="1"/>
            </p:cNvSpPr>
            <p:nvPr/>
          </p:nvSpPr>
          <p:spPr bwMode="auto">
            <a:xfrm flipH="1" flipV="1">
              <a:off x="1585912" y="5360987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19"/>
            <p:cNvSpPr>
              <a:spLocks noChangeArrowheads="1"/>
            </p:cNvSpPr>
            <p:nvPr/>
          </p:nvSpPr>
          <p:spPr bwMode="auto">
            <a:xfrm flipH="1" flipV="1">
              <a:off x="1585912" y="5099050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20"/>
            <p:cNvSpPr>
              <a:spLocks noChangeArrowheads="1"/>
            </p:cNvSpPr>
            <p:nvPr/>
          </p:nvSpPr>
          <p:spPr bwMode="auto">
            <a:xfrm flipH="1" flipV="1">
              <a:off x="1585912" y="48371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27"/>
            <p:cNvSpPr>
              <a:spLocks noChangeArrowheads="1"/>
            </p:cNvSpPr>
            <p:nvPr/>
          </p:nvSpPr>
          <p:spPr bwMode="auto">
            <a:xfrm flipH="1" flipV="1">
              <a:off x="1268412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28"/>
            <p:cNvSpPr>
              <a:spLocks noChangeArrowheads="1"/>
            </p:cNvSpPr>
            <p:nvPr/>
          </p:nvSpPr>
          <p:spPr bwMode="auto">
            <a:xfrm flipH="1" flipV="1">
              <a:off x="1268412" y="6403975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29"/>
            <p:cNvSpPr>
              <a:spLocks noChangeArrowheads="1"/>
            </p:cNvSpPr>
            <p:nvPr/>
          </p:nvSpPr>
          <p:spPr bwMode="auto">
            <a:xfrm flipH="1" flipV="1">
              <a:off x="1268412" y="6145213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30"/>
            <p:cNvSpPr>
              <a:spLocks noChangeArrowheads="1"/>
            </p:cNvSpPr>
            <p:nvPr/>
          </p:nvSpPr>
          <p:spPr bwMode="auto">
            <a:xfrm flipH="1" flipV="1">
              <a:off x="1268412" y="5883275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31"/>
            <p:cNvSpPr>
              <a:spLocks noChangeArrowheads="1"/>
            </p:cNvSpPr>
            <p:nvPr/>
          </p:nvSpPr>
          <p:spPr bwMode="auto">
            <a:xfrm flipH="1" flipV="1">
              <a:off x="1268412" y="5621338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32"/>
            <p:cNvSpPr>
              <a:spLocks noChangeArrowheads="1"/>
            </p:cNvSpPr>
            <p:nvPr/>
          </p:nvSpPr>
          <p:spPr bwMode="auto">
            <a:xfrm flipH="1" flipV="1">
              <a:off x="1268412" y="5360987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733"/>
            <p:cNvSpPr>
              <a:spLocks noChangeArrowheads="1"/>
            </p:cNvSpPr>
            <p:nvPr/>
          </p:nvSpPr>
          <p:spPr bwMode="auto">
            <a:xfrm flipH="1" flipV="1">
              <a:off x="1268412" y="5099050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40"/>
            <p:cNvSpPr>
              <a:spLocks noChangeArrowheads="1"/>
            </p:cNvSpPr>
            <p:nvPr/>
          </p:nvSpPr>
          <p:spPr bwMode="auto">
            <a:xfrm flipH="1" flipV="1">
              <a:off x="954087" y="6665912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47"/>
            <p:cNvSpPr>
              <a:spLocks noChangeArrowheads="1"/>
            </p:cNvSpPr>
            <p:nvPr/>
          </p:nvSpPr>
          <p:spPr bwMode="auto">
            <a:xfrm flipH="1" flipV="1">
              <a:off x="638175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48"/>
            <p:cNvSpPr>
              <a:spLocks noChangeArrowheads="1"/>
            </p:cNvSpPr>
            <p:nvPr/>
          </p:nvSpPr>
          <p:spPr bwMode="auto">
            <a:xfrm flipH="1" flipV="1">
              <a:off x="638175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49"/>
            <p:cNvSpPr>
              <a:spLocks noChangeArrowheads="1"/>
            </p:cNvSpPr>
            <p:nvPr/>
          </p:nvSpPr>
          <p:spPr bwMode="auto">
            <a:xfrm flipH="1" flipV="1">
              <a:off x="638175" y="6145213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757"/>
            <p:cNvSpPr>
              <a:spLocks noChangeArrowheads="1"/>
            </p:cNvSpPr>
            <p:nvPr/>
          </p:nvSpPr>
          <p:spPr bwMode="auto">
            <a:xfrm flipH="1" flipV="1">
              <a:off x="320675" y="6665912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758"/>
            <p:cNvSpPr>
              <a:spLocks noChangeArrowheads="1"/>
            </p:cNvSpPr>
            <p:nvPr/>
          </p:nvSpPr>
          <p:spPr bwMode="auto">
            <a:xfrm flipH="1" flipV="1">
              <a:off x="320675" y="6403975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760"/>
            <p:cNvSpPr>
              <a:spLocks noChangeArrowheads="1"/>
            </p:cNvSpPr>
            <p:nvPr/>
          </p:nvSpPr>
          <p:spPr bwMode="auto">
            <a:xfrm flipH="1" flipV="1">
              <a:off x="320675" y="5883275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767"/>
            <p:cNvSpPr>
              <a:spLocks noChangeArrowheads="1"/>
            </p:cNvSpPr>
            <p:nvPr/>
          </p:nvSpPr>
          <p:spPr bwMode="auto">
            <a:xfrm flipH="1" flipV="1">
              <a:off x="6350" y="6665912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886" y="-12075"/>
            <a:ext cx="9144000" cy="1515665"/>
            <a:chOff x="14514" y="-3401"/>
            <a:chExt cx="12192000" cy="2020887"/>
          </a:xfrm>
        </p:grpSpPr>
        <p:sp>
          <p:nvSpPr>
            <p:cNvPr id="185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4257178" y="1870301"/>
            <a:ext cx="657722" cy="600381"/>
            <a:chOff x="5591176" y="4987925"/>
            <a:chExt cx="309563" cy="282575"/>
          </a:xfrm>
          <a:solidFill>
            <a:schemeClr val="bg1"/>
          </a:solidFill>
        </p:grpSpPr>
        <p:sp>
          <p:nvSpPr>
            <p:cNvPr id="310" name="Freeform 291"/>
            <p:cNvSpPr>
              <a:spLocks/>
            </p:cNvSpPr>
            <p:nvPr/>
          </p:nvSpPr>
          <p:spPr bwMode="auto">
            <a:xfrm>
              <a:off x="5678488" y="4987925"/>
              <a:ext cx="46038" cy="95250"/>
            </a:xfrm>
            <a:custGeom>
              <a:avLst/>
              <a:gdLst>
                <a:gd name="T0" fmla="*/ 8 w 17"/>
                <a:gd name="T1" fmla="*/ 16 h 36"/>
                <a:gd name="T2" fmla="*/ 1 w 17"/>
                <a:gd name="T3" fmla="*/ 29 h 36"/>
                <a:gd name="T4" fmla="*/ 10 w 17"/>
                <a:gd name="T5" fmla="*/ 36 h 36"/>
                <a:gd name="T6" fmla="*/ 12 w 17"/>
                <a:gd name="T7" fmla="*/ 34 h 36"/>
                <a:gd name="T8" fmla="*/ 10 w 17"/>
                <a:gd name="T9" fmla="*/ 32 h 36"/>
                <a:gd name="T10" fmla="*/ 4 w 17"/>
                <a:gd name="T11" fmla="*/ 28 h 36"/>
                <a:gd name="T12" fmla="*/ 10 w 17"/>
                <a:gd name="T13" fmla="*/ 20 h 36"/>
                <a:gd name="T14" fmla="*/ 16 w 17"/>
                <a:gd name="T15" fmla="*/ 9 h 36"/>
                <a:gd name="T16" fmla="*/ 5 w 17"/>
                <a:gd name="T17" fmla="*/ 0 h 36"/>
                <a:gd name="T18" fmla="*/ 3 w 17"/>
                <a:gd name="T19" fmla="*/ 2 h 36"/>
                <a:gd name="T20" fmla="*/ 5 w 17"/>
                <a:gd name="T21" fmla="*/ 4 h 36"/>
                <a:gd name="T22" fmla="*/ 12 w 17"/>
                <a:gd name="T23" fmla="*/ 10 h 36"/>
                <a:gd name="T24" fmla="*/ 8 w 17"/>
                <a:gd name="T2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6">
                  <a:moveTo>
                    <a:pt x="8" y="16"/>
                  </a:moveTo>
                  <a:cubicBezTo>
                    <a:pt x="2" y="19"/>
                    <a:pt x="0" y="24"/>
                    <a:pt x="1" y="29"/>
                  </a:cubicBezTo>
                  <a:cubicBezTo>
                    <a:pt x="1" y="33"/>
                    <a:pt x="5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3"/>
                    <a:pt x="11" y="32"/>
                    <a:pt x="10" y="32"/>
                  </a:cubicBezTo>
                  <a:cubicBezTo>
                    <a:pt x="6" y="32"/>
                    <a:pt x="5" y="30"/>
                    <a:pt x="4" y="28"/>
                  </a:cubicBezTo>
                  <a:cubicBezTo>
                    <a:pt x="4" y="25"/>
                    <a:pt x="5" y="22"/>
                    <a:pt x="10" y="20"/>
                  </a:cubicBezTo>
                  <a:cubicBezTo>
                    <a:pt x="16" y="17"/>
                    <a:pt x="17" y="13"/>
                    <a:pt x="16" y="9"/>
                  </a:cubicBezTo>
                  <a:cubicBezTo>
                    <a:pt x="15" y="4"/>
                    <a:pt x="10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9" y="4"/>
                    <a:pt x="12" y="7"/>
                    <a:pt x="12" y="10"/>
                  </a:cubicBezTo>
                  <a:cubicBezTo>
                    <a:pt x="13" y="13"/>
                    <a:pt x="11" y="15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Freeform 292"/>
            <p:cNvSpPr>
              <a:spLocks/>
            </p:cNvSpPr>
            <p:nvPr/>
          </p:nvSpPr>
          <p:spPr bwMode="auto">
            <a:xfrm>
              <a:off x="5724526" y="4987925"/>
              <a:ext cx="44450" cy="95250"/>
            </a:xfrm>
            <a:custGeom>
              <a:avLst/>
              <a:gdLst>
                <a:gd name="T0" fmla="*/ 9 w 17"/>
                <a:gd name="T1" fmla="*/ 16 h 36"/>
                <a:gd name="T2" fmla="*/ 1 w 17"/>
                <a:gd name="T3" fmla="*/ 29 h 36"/>
                <a:gd name="T4" fmla="*/ 10 w 17"/>
                <a:gd name="T5" fmla="*/ 36 h 36"/>
                <a:gd name="T6" fmla="*/ 12 w 17"/>
                <a:gd name="T7" fmla="*/ 34 h 36"/>
                <a:gd name="T8" fmla="*/ 10 w 17"/>
                <a:gd name="T9" fmla="*/ 32 h 36"/>
                <a:gd name="T10" fmla="*/ 5 w 17"/>
                <a:gd name="T11" fmla="*/ 28 h 36"/>
                <a:gd name="T12" fmla="*/ 10 w 17"/>
                <a:gd name="T13" fmla="*/ 20 h 36"/>
                <a:gd name="T14" fmla="*/ 17 w 17"/>
                <a:gd name="T15" fmla="*/ 9 h 36"/>
                <a:gd name="T16" fmla="*/ 5 w 17"/>
                <a:gd name="T17" fmla="*/ 0 h 36"/>
                <a:gd name="T18" fmla="*/ 3 w 17"/>
                <a:gd name="T19" fmla="*/ 2 h 36"/>
                <a:gd name="T20" fmla="*/ 5 w 17"/>
                <a:gd name="T21" fmla="*/ 4 h 36"/>
                <a:gd name="T22" fmla="*/ 13 w 17"/>
                <a:gd name="T23" fmla="*/ 10 h 36"/>
                <a:gd name="T24" fmla="*/ 9 w 17"/>
                <a:gd name="T2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6">
                  <a:moveTo>
                    <a:pt x="9" y="16"/>
                  </a:moveTo>
                  <a:cubicBezTo>
                    <a:pt x="2" y="19"/>
                    <a:pt x="0" y="24"/>
                    <a:pt x="1" y="29"/>
                  </a:cubicBezTo>
                  <a:cubicBezTo>
                    <a:pt x="2" y="33"/>
                    <a:pt x="6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3"/>
                    <a:pt x="11" y="32"/>
                    <a:pt x="10" y="32"/>
                  </a:cubicBezTo>
                  <a:cubicBezTo>
                    <a:pt x="7" y="32"/>
                    <a:pt x="5" y="30"/>
                    <a:pt x="5" y="28"/>
                  </a:cubicBezTo>
                  <a:cubicBezTo>
                    <a:pt x="4" y="25"/>
                    <a:pt x="6" y="22"/>
                    <a:pt x="10" y="20"/>
                  </a:cubicBezTo>
                  <a:cubicBezTo>
                    <a:pt x="16" y="17"/>
                    <a:pt x="17" y="13"/>
                    <a:pt x="17" y="9"/>
                  </a:cubicBezTo>
                  <a:cubicBezTo>
                    <a:pt x="16" y="4"/>
                    <a:pt x="11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9" y="4"/>
                    <a:pt x="12" y="7"/>
                    <a:pt x="13" y="10"/>
                  </a:cubicBezTo>
                  <a:cubicBezTo>
                    <a:pt x="13" y="13"/>
                    <a:pt x="12" y="15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Freeform 293"/>
            <p:cNvSpPr>
              <a:spLocks noEditPoints="1"/>
            </p:cNvSpPr>
            <p:nvPr/>
          </p:nvSpPr>
          <p:spPr bwMode="auto">
            <a:xfrm>
              <a:off x="5591176" y="5099050"/>
              <a:ext cx="309563" cy="171450"/>
            </a:xfrm>
            <a:custGeom>
              <a:avLst/>
              <a:gdLst>
                <a:gd name="T0" fmla="*/ 113 w 116"/>
                <a:gd name="T1" fmla="*/ 20 h 64"/>
                <a:gd name="T2" fmla="*/ 100 w 116"/>
                <a:gd name="T3" fmla="*/ 12 h 64"/>
                <a:gd name="T4" fmla="*/ 100 w 116"/>
                <a:gd name="T5" fmla="*/ 11 h 64"/>
                <a:gd name="T6" fmla="*/ 89 w 116"/>
                <a:gd name="T7" fmla="*/ 0 h 64"/>
                <a:gd name="T8" fmla="*/ 12 w 116"/>
                <a:gd name="T9" fmla="*/ 0 h 64"/>
                <a:gd name="T10" fmla="*/ 0 w 116"/>
                <a:gd name="T11" fmla="*/ 11 h 64"/>
                <a:gd name="T12" fmla="*/ 0 w 116"/>
                <a:gd name="T13" fmla="*/ 22 h 64"/>
                <a:gd name="T14" fmla="*/ 50 w 116"/>
                <a:gd name="T15" fmla="*/ 64 h 64"/>
                <a:gd name="T16" fmla="*/ 89 w 116"/>
                <a:gd name="T17" fmla="*/ 48 h 64"/>
                <a:gd name="T18" fmla="*/ 94 w 116"/>
                <a:gd name="T19" fmla="*/ 48 h 64"/>
                <a:gd name="T20" fmla="*/ 110 w 116"/>
                <a:gd name="T21" fmla="*/ 41 h 64"/>
                <a:gd name="T22" fmla="*/ 113 w 116"/>
                <a:gd name="T23" fmla="*/ 20 h 64"/>
                <a:gd name="T24" fmla="*/ 50 w 116"/>
                <a:gd name="T25" fmla="*/ 56 h 64"/>
                <a:gd name="T26" fmla="*/ 8 w 116"/>
                <a:gd name="T27" fmla="*/ 22 h 64"/>
                <a:gd name="T28" fmla="*/ 8 w 116"/>
                <a:gd name="T29" fmla="*/ 11 h 64"/>
                <a:gd name="T30" fmla="*/ 12 w 116"/>
                <a:gd name="T31" fmla="*/ 8 h 64"/>
                <a:gd name="T32" fmla="*/ 89 w 116"/>
                <a:gd name="T33" fmla="*/ 8 h 64"/>
                <a:gd name="T34" fmla="*/ 92 w 116"/>
                <a:gd name="T35" fmla="*/ 11 h 64"/>
                <a:gd name="T36" fmla="*/ 92 w 116"/>
                <a:gd name="T37" fmla="*/ 22 h 64"/>
                <a:gd name="T38" fmla="*/ 50 w 116"/>
                <a:gd name="T39" fmla="*/ 56 h 64"/>
                <a:gd name="T40" fmla="*/ 104 w 116"/>
                <a:gd name="T41" fmla="*/ 36 h 64"/>
                <a:gd name="T42" fmla="*/ 95 w 116"/>
                <a:gd name="T43" fmla="*/ 40 h 64"/>
                <a:gd name="T44" fmla="*/ 100 w 116"/>
                <a:gd name="T45" fmla="*/ 22 h 64"/>
                <a:gd name="T46" fmla="*/ 100 w 116"/>
                <a:gd name="T47" fmla="*/ 20 h 64"/>
                <a:gd name="T48" fmla="*/ 106 w 116"/>
                <a:gd name="T49" fmla="*/ 24 h 64"/>
                <a:gd name="T50" fmla="*/ 104 w 116"/>
                <a:gd name="T51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" h="64">
                  <a:moveTo>
                    <a:pt x="113" y="20"/>
                  </a:moveTo>
                  <a:cubicBezTo>
                    <a:pt x="112" y="17"/>
                    <a:pt x="108" y="13"/>
                    <a:pt x="100" y="12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8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45"/>
                    <a:pt x="23" y="64"/>
                    <a:pt x="50" y="64"/>
                  </a:cubicBezTo>
                  <a:cubicBezTo>
                    <a:pt x="66" y="64"/>
                    <a:pt x="80" y="58"/>
                    <a:pt x="89" y="48"/>
                  </a:cubicBezTo>
                  <a:cubicBezTo>
                    <a:pt x="91" y="48"/>
                    <a:pt x="93" y="48"/>
                    <a:pt x="94" y="48"/>
                  </a:cubicBezTo>
                  <a:cubicBezTo>
                    <a:pt x="101" y="48"/>
                    <a:pt x="106" y="46"/>
                    <a:pt x="110" y="41"/>
                  </a:cubicBezTo>
                  <a:cubicBezTo>
                    <a:pt x="115" y="34"/>
                    <a:pt x="116" y="26"/>
                    <a:pt x="113" y="20"/>
                  </a:cubicBezTo>
                  <a:close/>
                  <a:moveTo>
                    <a:pt x="50" y="56"/>
                  </a:moveTo>
                  <a:cubicBezTo>
                    <a:pt x="27" y="56"/>
                    <a:pt x="8" y="41"/>
                    <a:pt x="8" y="2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1" y="8"/>
                    <a:pt x="92" y="10"/>
                    <a:pt x="92" y="1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41"/>
                    <a:pt x="73" y="56"/>
                    <a:pt x="50" y="56"/>
                  </a:cubicBezTo>
                  <a:close/>
                  <a:moveTo>
                    <a:pt x="104" y="36"/>
                  </a:moveTo>
                  <a:cubicBezTo>
                    <a:pt x="103" y="38"/>
                    <a:pt x="100" y="40"/>
                    <a:pt x="95" y="40"/>
                  </a:cubicBezTo>
                  <a:cubicBezTo>
                    <a:pt x="98" y="35"/>
                    <a:pt x="100" y="28"/>
                    <a:pt x="100" y="22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3" y="20"/>
                    <a:pt x="105" y="22"/>
                    <a:pt x="106" y="24"/>
                  </a:cubicBezTo>
                  <a:cubicBezTo>
                    <a:pt x="108" y="27"/>
                    <a:pt x="107" y="32"/>
                    <a:pt x="10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283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Freeform 13"/>
          <p:cNvSpPr>
            <a:spLocks/>
          </p:cNvSpPr>
          <p:nvPr/>
        </p:nvSpPr>
        <p:spPr bwMode="auto">
          <a:xfrm>
            <a:off x="7623376" y="4278500"/>
            <a:ext cx="1520624" cy="1111867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" name="Freeform 14"/>
          <p:cNvSpPr>
            <a:spLocks noEditPoints="1"/>
          </p:cNvSpPr>
          <p:nvPr/>
        </p:nvSpPr>
        <p:spPr bwMode="auto">
          <a:xfrm>
            <a:off x="6096794" y="3512230"/>
            <a:ext cx="1526583" cy="1878137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4573787" y="3968656"/>
            <a:ext cx="1523007" cy="1421711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16"/>
          <p:cNvSpPr>
            <a:spLocks/>
          </p:cNvSpPr>
          <p:nvPr/>
        </p:nvSpPr>
        <p:spPr bwMode="auto">
          <a:xfrm>
            <a:off x="3053162" y="3694561"/>
            <a:ext cx="1520624" cy="1695806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17"/>
          <p:cNvSpPr>
            <a:spLocks/>
          </p:cNvSpPr>
          <p:nvPr/>
        </p:nvSpPr>
        <p:spPr bwMode="auto">
          <a:xfrm>
            <a:off x="1526581" y="3332281"/>
            <a:ext cx="1526583" cy="2058086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Freeform 18"/>
          <p:cNvSpPr>
            <a:spLocks noEditPoints="1"/>
          </p:cNvSpPr>
          <p:nvPr/>
        </p:nvSpPr>
        <p:spPr bwMode="auto">
          <a:xfrm>
            <a:off x="2381" y="3399017"/>
            <a:ext cx="1524200" cy="1991350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Rectangle 11"/>
          <p:cNvSpPr/>
          <p:nvPr/>
        </p:nvSpPr>
        <p:spPr>
          <a:xfrm>
            <a:off x="0" y="5390367"/>
            <a:ext cx="9144000" cy="145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14758" y="5357165"/>
            <a:ext cx="0" cy="105300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31980" y="5393067"/>
            <a:ext cx="259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复旦大学计算机科学技术学院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1979" y="5825030"/>
            <a:ext cx="2411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20210240008</a:t>
            </a:r>
            <a:r>
              <a:rPr lang="id-ID" sz="1050" dirty="0" smtClean="0">
                <a:solidFill>
                  <a:schemeClr val="bg1"/>
                </a:solidFill>
              </a:rPr>
              <a:t>@</a:t>
            </a:r>
            <a:r>
              <a:rPr lang="en-US" sz="1050" dirty="0" smtClean="0">
                <a:solidFill>
                  <a:schemeClr val="bg1"/>
                </a:solidFill>
              </a:rPr>
              <a:t>fudan.edu.cn</a:t>
            </a:r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1979" y="6166350"/>
            <a:ext cx="2411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</a:rPr>
              <a:t>+12 3456 789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048" y="5510329"/>
            <a:ext cx="360430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谢谢大家！</a:t>
            </a:r>
            <a:endParaRPr lang="en-US" sz="4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969860" y="5866291"/>
            <a:ext cx="226028" cy="142202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20" name="Freeform 108"/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09"/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110"/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111"/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4" name="Freeform 165"/>
          <p:cNvSpPr>
            <a:spLocks noEditPoints="1"/>
          </p:cNvSpPr>
          <p:nvPr/>
        </p:nvSpPr>
        <p:spPr bwMode="auto">
          <a:xfrm>
            <a:off x="5968559" y="5394645"/>
            <a:ext cx="228630" cy="230144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5" name="Group 24"/>
          <p:cNvGrpSpPr/>
          <p:nvPr/>
        </p:nvGrpSpPr>
        <p:grpSpPr>
          <a:xfrm>
            <a:off x="5968782" y="6167188"/>
            <a:ext cx="228185" cy="214584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/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66"/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67"/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86168" y="1680401"/>
            <a:ext cx="402512" cy="529985"/>
            <a:chOff x="6388100" y="627063"/>
            <a:chExt cx="922338" cy="1214437"/>
          </a:xfrm>
          <a:effectLst>
            <a:outerShdw blurRad="76200" dir="13500000" sy="23000" kx="1200000" algn="br" rotWithShape="0">
              <a:prstClr val="black">
                <a:alpha val="40000"/>
              </a:prstClr>
            </a:outerShdw>
          </a:effectLst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388100" y="627063"/>
              <a:ext cx="922338" cy="1214437"/>
            </a:xfrm>
            <a:custGeom>
              <a:avLst/>
              <a:gdLst>
                <a:gd name="T0" fmla="*/ 243 w 243"/>
                <a:gd name="T1" fmla="*/ 122 h 321"/>
                <a:gd name="T2" fmla="*/ 121 w 243"/>
                <a:gd name="T3" fmla="*/ 321 h 321"/>
                <a:gd name="T4" fmla="*/ 0 w 243"/>
                <a:gd name="T5" fmla="*/ 122 h 321"/>
                <a:gd name="T6" fmla="*/ 121 w 243"/>
                <a:gd name="T7" fmla="*/ 0 h 321"/>
                <a:gd name="T8" fmla="*/ 243 w 243"/>
                <a:gd name="T9" fmla="*/ 12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21">
                  <a:moveTo>
                    <a:pt x="243" y="122"/>
                  </a:moveTo>
                  <a:cubicBezTo>
                    <a:pt x="243" y="189"/>
                    <a:pt x="121" y="321"/>
                    <a:pt x="121" y="321"/>
                  </a:cubicBezTo>
                  <a:cubicBezTo>
                    <a:pt x="121" y="321"/>
                    <a:pt x="0" y="189"/>
                    <a:pt x="0" y="122"/>
                  </a:cubicBezTo>
                  <a:cubicBezTo>
                    <a:pt x="0" y="55"/>
                    <a:pt x="54" y="0"/>
                    <a:pt x="121" y="0"/>
                  </a:cubicBezTo>
                  <a:cubicBezTo>
                    <a:pt x="188" y="0"/>
                    <a:pt x="243" y="55"/>
                    <a:pt x="243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6543675" y="790575"/>
              <a:ext cx="608013" cy="60483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42922615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0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8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0" y="4936067"/>
            <a:ext cx="9144000" cy="1911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/>
        </p:nvSpPr>
        <p:spPr>
          <a:xfrm>
            <a:off x="3791121" y="5218842"/>
            <a:ext cx="1737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+mj-lt"/>
              </a:rPr>
              <a:t>A</a:t>
            </a:r>
            <a:r>
              <a:rPr lang="en-US" altLang="zh-CN" sz="2700" b="1" dirty="0" smtClean="0">
                <a:latin typeface="+mj-lt"/>
              </a:rPr>
              <a:t>bstract</a:t>
            </a:r>
            <a:endParaRPr lang="id-ID" sz="27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001" y="5712920"/>
            <a:ext cx="778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2"/>
                </a:solidFill>
              </a:rPr>
              <a:t>利用单一视角合成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3D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人脸 合成纹理后可重新添加光照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39888" y="5705413"/>
            <a:ext cx="1431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361" y="4220963"/>
            <a:ext cx="8908256" cy="731044"/>
            <a:chOff x="1814" y="3604418"/>
            <a:chExt cx="11877675" cy="974725"/>
          </a:xfrm>
        </p:grpSpPr>
        <p:sp>
          <p:nvSpPr>
            <p:cNvPr id="15" name="Rectangle 361"/>
            <p:cNvSpPr>
              <a:spLocks noChangeArrowheads="1"/>
            </p:cNvSpPr>
            <p:nvPr/>
          </p:nvSpPr>
          <p:spPr bwMode="auto">
            <a:xfrm flipV="1">
              <a:off x="1814" y="4387055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2"/>
            <p:cNvSpPr>
              <a:spLocks noChangeArrowheads="1"/>
            </p:cNvSpPr>
            <p:nvPr/>
          </p:nvSpPr>
          <p:spPr bwMode="auto">
            <a:xfrm flipV="1">
              <a:off x="1814" y="4125118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3"/>
            <p:cNvSpPr>
              <a:spLocks noChangeArrowheads="1"/>
            </p:cNvSpPr>
            <p:nvPr/>
          </p:nvSpPr>
          <p:spPr bwMode="auto">
            <a:xfrm flipV="1">
              <a:off x="1814" y="386635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4"/>
            <p:cNvSpPr>
              <a:spLocks noChangeArrowheads="1"/>
            </p:cNvSpPr>
            <p:nvPr/>
          </p:nvSpPr>
          <p:spPr bwMode="auto">
            <a:xfrm flipV="1">
              <a:off x="319314" y="4125118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81"/>
            <p:cNvSpPr>
              <a:spLocks noChangeArrowheads="1"/>
            </p:cNvSpPr>
            <p:nvPr/>
          </p:nvSpPr>
          <p:spPr bwMode="auto">
            <a:xfrm flipV="1">
              <a:off x="633639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83"/>
            <p:cNvSpPr>
              <a:spLocks noChangeArrowheads="1"/>
            </p:cNvSpPr>
            <p:nvPr/>
          </p:nvSpPr>
          <p:spPr bwMode="auto">
            <a:xfrm flipV="1">
              <a:off x="633639" y="3866356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92"/>
            <p:cNvSpPr>
              <a:spLocks noChangeArrowheads="1"/>
            </p:cNvSpPr>
            <p:nvPr/>
          </p:nvSpPr>
          <p:spPr bwMode="auto">
            <a:xfrm flipV="1">
              <a:off x="949552" y="4387055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93"/>
            <p:cNvSpPr>
              <a:spLocks noChangeArrowheads="1"/>
            </p:cNvSpPr>
            <p:nvPr/>
          </p:nvSpPr>
          <p:spPr bwMode="auto">
            <a:xfrm flipV="1">
              <a:off x="949552" y="4125118"/>
              <a:ext cx="192088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94"/>
            <p:cNvSpPr>
              <a:spLocks noChangeArrowheads="1"/>
            </p:cNvSpPr>
            <p:nvPr/>
          </p:nvSpPr>
          <p:spPr bwMode="auto">
            <a:xfrm flipV="1">
              <a:off x="949552" y="3866356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407"/>
            <p:cNvSpPr>
              <a:spLocks noChangeArrowheads="1"/>
            </p:cNvSpPr>
            <p:nvPr/>
          </p:nvSpPr>
          <p:spPr bwMode="auto">
            <a:xfrm flipV="1">
              <a:off x="1263877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409"/>
            <p:cNvSpPr>
              <a:spLocks noChangeArrowheads="1"/>
            </p:cNvSpPr>
            <p:nvPr/>
          </p:nvSpPr>
          <p:spPr bwMode="auto">
            <a:xfrm flipV="1">
              <a:off x="1263877" y="3604418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416"/>
            <p:cNvSpPr>
              <a:spLocks noChangeArrowheads="1"/>
            </p:cNvSpPr>
            <p:nvPr/>
          </p:nvSpPr>
          <p:spPr bwMode="auto">
            <a:xfrm flipV="1">
              <a:off x="1581377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417"/>
            <p:cNvSpPr>
              <a:spLocks noChangeArrowheads="1"/>
            </p:cNvSpPr>
            <p:nvPr/>
          </p:nvSpPr>
          <p:spPr bwMode="auto">
            <a:xfrm flipV="1">
              <a:off x="1581377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419"/>
            <p:cNvSpPr>
              <a:spLocks noChangeArrowheads="1"/>
            </p:cNvSpPr>
            <p:nvPr/>
          </p:nvSpPr>
          <p:spPr bwMode="auto">
            <a:xfrm flipV="1">
              <a:off x="1581377" y="360441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427"/>
            <p:cNvSpPr>
              <a:spLocks noChangeArrowheads="1"/>
            </p:cNvSpPr>
            <p:nvPr/>
          </p:nvSpPr>
          <p:spPr bwMode="auto">
            <a:xfrm flipV="1">
              <a:off x="1898877" y="438705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428"/>
            <p:cNvSpPr>
              <a:spLocks noChangeArrowheads="1"/>
            </p:cNvSpPr>
            <p:nvPr/>
          </p:nvSpPr>
          <p:spPr bwMode="auto">
            <a:xfrm flipV="1">
              <a:off x="1898877" y="4125118"/>
              <a:ext cx="18732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436"/>
            <p:cNvSpPr>
              <a:spLocks noChangeArrowheads="1"/>
            </p:cNvSpPr>
            <p:nvPr/>
          </p:nvSpPr>
          <p:spPr bwMode="auto">
            <a:xfrm flipV="1">
              <a:off x="2211614" y="4125118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49"/>
            <p:cNvSpPr>
              <a:spLocks noChangeArrowheads="1"/>
            </p:cNvSpPr>
            <p:nvPr/>
          </p:nvSpPr>
          <p:spPr bwMode="auto">
            <a:xfrm flipV="1">
              <a:off x="2529114" y="4125118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50"/>
            <p:cNvSpPr>
              <a:spLocks noChangeArrowheads="1"/>
            </p:cNvSpPr>
            <p:nvPr/>
          </p:nvSpPr>
          <p:spPr bwMode="auto">
            <a:xfrm flipV="1">
              <a:off x="2529114" y="3866356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58"/>
            <p:cNvSpPr>
              <a:spLocks noChangeArrowheads="1"/>
            </p:cNvSpPr>
            <p:nvPr/>
          </p:nvSpPr>
          <p:spPr bwMode="auto">
            <a:xfrm flipV="1">
              <a:off x="2843439" y="4387055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59"/>
            <p:cNvSpPr>
              <a:spLocks noChangeArrowheads="1"/>
            </p:cNvSpPr>
            <p:nvPr/>
          </p:nvSpPr>
          <p:spPr bwMode="auto">
            <a:xfrm flipV="1">
              <a:off x="2843439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61"/>
            <p:cNvSpPr>
              <a:spLocks noChangeArrowheads="1"/>
            </p:cNvSpPr>
            <p:nvPr/>
          </p:nvSpPr>
          <p:spPr bwMode="auto">
            <a:xfrm flipV="1">
              <a:off x="2843439" y="3604418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69"/>
            <p:cNvSpPr>
              <a:spLocks noChangeArrowheads="1"/>
            </p:cNvSpPr>
            <p:nvPr/>
          </p:nvSpPr>
          <p:spPr bwMode="auto">
            <a:xfrm flipV="1">
              <a:off x="3160939" y="4125118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70"/>
            <p:cNvSpPr>
              <a:spLocks noChangeArrowheads="1"/>
            </p:cNvSpPr>
            <p:nvPr/>
          </p:nvSpPr>
          <p:spPr bwMode="auto">
            <a:xfrm flipV="1">
              <a:off x="3160939" y="3866356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79"/>
            <p:cNvSpPr>
              <a:spLocks noChangeArrowheads="1"/>
            </p:cNvSpPr>
            <p:nvPr/>
          </p:nvSpPr>
          <p:spPr bwMode="auto">
            <a:xfrm flipV="1">
              <a:off x="3475264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81"/>
            <p:cNvSpPr>
              <a:spLocks noChangeArrowheads="1"/>
            </p:cNvSpPr>
            <p:nvPr/>
          </p:nvSpPr>
          <p:spPr bwMode="auto">
            <a:xfrm flipV="1">
              <a:off x="3475264" y="386635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 flipV="1">
              <a:off x="3791177" y="4387055"/>
              <a:ext cx="192088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501"/>
            <p:cNvSpPr>
              <a:spLocks noChangeArrowheads="1"/>
            </p:cNvSpPr>
            <p:nvPr/>
          </p:nvSpPr>
          <p:spPr bwMode="auto">
            <a:xfrm flipV="1">
              <a:off x="4108677" y="4125118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503"/>
            <p:cNvSpPr>
              <a:spLocks noChangeArrowheads="1"/>
            </p:cNvSpPr>
            <p:nvPr/>
          </p:nvSpPr>
          <p:spPr bwMode="auto">
            <a:xfrm flipV="1">
              <a:off x="4108677" y="3604418"/>
              <a:ext cx="18732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 flipV="1">
              <a:off x="4423002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 flipV="1">
              <a:off x="4423002" y="4125118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512"/>
            <p:cNvSpPr>
              <a:spLocks noChangeArrowheads="1"/>
            </p:cNvSpPr>
            <p:nvPr/>
          </p:nvSpPr>
          <p:spPr bwMode="auto">
            <a:xfrm flipV="1">
              <a:off x="4423002" y="386635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520"/>
            <p:cNvSpPr>
              <a:spLocks noChangeArrowheads="1"/>
            </p:cNvSpPr>
            <p:nvPr/>
          </p:nvSpPr>
          <p:spPr bwMode="auto">
            <a:xfrm flipV="1">
              <a:off x="4740502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521"/>
            <p:cNvSpPr>
              <a:spLocks noChangeArrowheads="1"/>
            </p:cNvSpPr>
            <p:nvPr/>
          </p:nvSpPr>
          <p:spPr bwMode="auto">
            <a:xfrm flipV="1">
              <a:off x="4740502" y="386635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522"/>
            <p:cNvSpPr>
              <a:spLocks noChangeArrowheads="1"/>
            </p:cNvSpPr>
            <p:nvPr/>
          </p:nvSpPr>
          <p:spPr bwMode="auto">
            <a:xfrm flipV="1">
              <a:off x="4740502" y="3604418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31"/>
            <p:cNvSpPr>
              <a:spLocks noChangeArrowheads="1"/>
            </p:cNvSpPr>
            <p:nvPr/>
          </p:nvSpPr>
          <p:spPr bwMode="auto">
            <a:xfrm flipV="1">
              <a:off x="5054827" y="4387055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532"/>
            <p:cNvSpPr>
              <a:spLocks noChangeArrowheads="1"/>
            </p:cNvSpPr>
            <p:nvPr/>
          </p:nvSpPr>
          <p:spPr bwMode="auto">
            <a:xfrm flipV="1">
              <a:off x="5054827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41"/>
            <p:cNvSpPr>
              <a:spLocks noChangeArrowheads="1"/>
            </p:cNvSpPr>
            <p:nvPr/>
          </p:nvSpPr>
          <p:spPr bwMode="auto">
            <a:xfrm flipV="1">
              <a:off x="5370739" y="4387055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43"/>
            <p:cNvSpPr>
              <a:spLocks noChangeArrowheads="1"/>
            </p:cNvSpPr>
            <p:nvPr/>
          </p:nvSpPr>
          <p:spPr bwMode="auto">
            <a:xfrm flipV="1">
              <a:off x="5370739" y="3866356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64"/>
            <p:cNvSpPr>
              <a:spLocks noChangeArrowheads="1"/>
            </p:cNvSpPr>
            <p:nvPr/>
          </p:nvSpPr>
          <p:spPr bwMode="auto">
            <a:xfrm flipV="1">
              <a:off x="6002564" y="4387055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65"/>
            <p:cNvSpPr>
              <a:spLocks noChangeArrowheads="1"/>
            </p:cNvSpPr>
            <p:nvPr/>
          </p:nvSpPr>
          <p:spPr bwMode="auto">
            <a:xfrm flipV="1">
              <a:off x="6002564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74"/>
            <p:cNvSpPr>
              <a:spLocks noChangeArrowheads="1"/>
            </p:cNvSpPr>
            <p:nvPr/>
          </p:nvSpPr>
          <p:spPr bwMode="auto">
            <a:xfrm flipV="1">
              <a:off x="6320064" y="4125118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582"/>
            <p:cNvSpPr>
              <a:spLocks noChangeArrowheads="1"/>
            </p:cNvSpPr>
            <p:nvPr/>
          </p:nvSpPr>
          <p:spPr bwMode="auto">
            <a:xfrm flipV="1">
              <a:off x="6632802" y="4387055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584"/>
            <p:cNvSpPr>
              <a:spLocks noChangeArrowheads="1"/>
            </p:cNvSpPr>
            <p:nvPr/>
          </p:nvSpPr>
          <p:spPr bwMode="auto">
            <a:xfrm flipV="1">
              <a:off x="6632802" y="3866356"/>
              <a:ext cx="192088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594"/>
            <p:cNvSpPr>
              <a:spLocks noChangeArrowheads="1"/>
            </p:cNvSpPr>
            <p:nvPr/>
          </p:nvSpPr>
          <p:spPr bwMode="auto">
            <a:xfrm flipV="1">
              <a:off x="6950302" y="4387055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596"/>
            <p:cNvSpPr>
              <a:spLocks noChangeArrowheads="1"/>
            </p:cNvSpPr>
            <p:nvPr/>
          </p:nvSpPr>
          <p:spPr bwMode="auto">
            <a:xfrm flipV="1">
              <a:off x="6950302" y="386635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597"/>
            <p:cNvSpPr>
              <a:spLocks noChangeArrowheads="1"/>
            </p:cNvSpPr>
            <p:nvPr/>
          </p:nvSpPr>
          <p:spPr bwMode="auto">
            <a:xfrm flipV="1">
              <a:off x="6950302" y="360441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604"/>
            <p:cNvSpPr>
              <a:spLocks noChangeArrowheads="1"/>
            </p:cNvSpPr>
            <p:nvPr/>
          </p:nvSpPr>
          <p:spPr bwMode="auto">
            <a:xfrm flipV="1">
              <a:off x="7264627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605"/>
            <p:cNvSpPr>
              <a:spLocks noChangeArrowheads="1"/>
            </p:cNvSpPr>
            <p:nvPr/>
          </p:nvSpPr>
          <p:spPr bwMode="auto">
            <a:xfrm flipV="1">
              <a:off x="7264627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614"/>
            <p:cNvSpPr>
              <a:spLocks noChangeArrowheads="1"/>
            </p:cNvSpPr>
            <p:nvPr/>
          </p:nvSpPr>
          <p:spPr bwMode="auto">
            <a:xfrm flipV="1">
              <a:off x="7582127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615"/>
            <p:cNvSpPr>
              <a:spLocks noChangeArrowheads="1"/>
            </p:cNvSpPr>
            <p:nvPr/>
          </p:nvSpPr>
          <p:spPr bwMode="auto">
            <a:xfrm flipV="1">
              <a:off x="7582127" y="3866356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625"/>
            <p:cNvSpPr>
              <a:spLocks noChangeArrowheads="1"/>
            </p:cNvSpPr>
            <p:nvPr/>
          </p:nvSpPr>
          <p:spPr bwMode="auto">
            <a:xfrm flipV="1">
              <a:off x="7899627" y="4387055"/>
              <a:ext cx="18732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626"/>
            <p:cNvSpPr>
              <a:spLocks noChangeArrowheads="1"/>
            </p:cNvSpPr>
            <p:nvPr/>
          </p:nvSpPr>
          <p:spPr bwMode="auto">
            <a:xfrm flipV="1">
              <a:off x="7899627" y="4125118"/>
              <a:ext cx="187325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628"/>
            <p:cNvSpPr>
              <a:spLocks noChangeArrowheads="1"/>
            </p:cNvSpPr>
            <p:nvPr/>
          </p:nvSpPr>
          <p:spPr bwMode="auto">
            <a:xfrm flipV="1">
              <a:off x="7899627" y="3604418"/>
              <a:ext cx="187325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35"/>
            <p:cNvSpPr>
              <a:spLocks noChangeArrowheads="1"/>
            </p:cNvSpPr>
            <p:nvPr/>
          </p:nvSpPr>
          <p:spPr bwMode="auto">
            <a:xfrm flipV="1">
              <a:off x="8212364" y="4387055"/>
              <a:ext cx="192088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36"/>
            <p:cNvSpPr>
              <a:spLocks noChangeArrowheads="1"/>
            </p:cNvSpPr>
            <p:nvPr/>
          </p:nvSpPr>
          <p:spPr bwMode="auto">
            <a:xfrm flipV="1">
              <a:off x="8212364" y="4125118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53"/>
            <p:cNvSpPr>
              <a:spLocks noChangeArrowheads="1"/>
            </p:cNvSpPr>
            <p:nvPr/>
          </p:nvSpPr>
          <p:spPr bwMode="auto">
            <a:xfrm flipV="1">
              <a:off x="8844189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654"/>
            <p:cNvSpPr>
              <a:spLocks noChangeArrowheads="1"/>
            </p:cNvSpPr>
            <p:nvPr/>
          </p:nvSpPr>
          <p:spPr bwMode="auto">
            <a:xfrm flipV="1">
              <a:off x="8844189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55"/>
            <p:cNvSpPr>
              <a:spLocks noChangeArrowheads="1"/>
            </p:cNvSpPr>
            <p:nvPr/>
          </p:nvSpPr>
          <p:spPr bwMode="auto">
            <a:xfrm flipV="1">
              <a:off x="8844189" y="3866356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66"/>
            <p:cNvSpPr>
              <a:spLocks noChangeArrowheads="1"/>
            </p:cNvSpPr>
            <p:nvPr/>
          </p:nvSpPr>
          <p:spPr bwMode="auto">
            <a:xfrm flipV="1">
              <a:off x="9161689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68"/>
            <p:cNvSpPr>
              <a:spLocks noChangeArrowheads="1"/>
            </p:cNvSpPr>
            <p:nvPr/>
          </p:nvSpPr>
          <p:spPr bwMode="auto">
            <a:xfrm flipV="1">
              <a:off x="9161689" y="386635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79"/>
            <p:cNvSpPr>
              <a:spLocks noChangeArrowheads="1"/>
            </p:cNvSpPr>
            <p:nvPr/>
          </p:nvSpPr>
          <p:spPr bwMode="auto">
            <a:xfrm flipV="1">
              <a:off x="9477602" y="4125118"/>
              <a:ext cx="188913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680"/>
            <p:cNvSpPr>
              <a:spLocks noChangeArrowheads="1"/>
            </p:cNvSpPr>
            <p:nvPr/>
          </p:nvSpPr>
          <p:spPr bwMode="auto">
            <a:xfrm flipV="1">
              <a:off x="9477602" y="3866356"/>
              <a:ext cx="188913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692"/>
            <p:cNvSpPr>
              <a:spLocks noChangeArrowheads="1"/>
            </p:cNvSpPr>
            <p:nvPr/>
          </p:nvSpPr>
          <p:spPr bwMode="auto">
            <a:xfrm flipV="1">
              <a:off x="9791927" y="4387055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693"/>
            <p:cNvSpPr>
              <a:spLocks noChangeArrowheads="1"/>
            </p:cNvSpPr>
            <p:nvPr/>
          </p:nvSpPr>
          <p:spPr bwMode="auto">
            <a:xfrm flipV="1">
              <a:off x="9791927" y="4125118"/>
              <a:ext cx="192088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704"/>
            <p:cNvSpPr>
              <a:spLocks noChangeArrowheads="1"/>
            </p:cNvSpPr>
            <p:nvPr/>
          </p:nvSpPr>
          <p:spPr bwMode="auto">
            <a:xfrm flipV="1">
              <a:off x="10109427" y="3866356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713"/>
            <p:cNvSpPr>
              <a:spLocks noChangeArrowheads="1"/>
            </p:cNvSpPr>
            <p:nvPr/>
          </p:nvSpPr>
          <p:spPr bwMode="auto">
            <a:xfrm flipV="1">
              <a:off x="10423752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714"/>
            <p:cNvSpPr>
              <a:spLocks noChangeArrowheads="1"/>
            </p:cNvSpPr>
            <p:nvPr/>
          </p:nvSpPr>
          <p:spPr bwMode="auto">
            <a:xfrm flipV="1">
              <a:off x="10423752" y="4125118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27"/>
            <p:cNvSpPr>
              <a:spLocks noChangeArrowheads="1"/>
            </p:cNvSpPr>
            <p:nvPr/>
          </p:nvSpPr>
          <p:spPr bwMode="auto">
            <a:xfrm flipV="1">
              <a:off x="10741252" y="4387055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28"/>
            <p:cNvSpPr>
              <a:spLocks noChangeArrowheads="1"/>
            </p:cNvSpPr>
            <p:nvPr/>
          </p:nvSpPr>
          <p:spPr bwMode="auto">
            <a:xfrm flipV="1">
              <a:off x="10741252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29"/>
            <p:cNvSpPr>
              <a:spLocks noChangeArrowheads="1"/>
            </p:cNvSpPr>
            <p:nvPr/>
          </p:nvSpPr>
          <p:spPr bwMode="auto">
            <a:xfrm flipV="1">
              <a:off x="10741252" y="386635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30"/>
            <p:cNvSpPr>
              <a:spLocks noChangeArrowheads="1"/>
            </p:cNvSpPr>
            <p:nvPr/>
          </p:nvSpPr>
          <p:spPr bwMode="auto">
            <a:xfrm flipV="1">
              <a:off x="10741252" y="3604418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40"/>
            <p:cNvSpPr>
              <a:spLocks noChangeArrowheads="1"/>
            </p:cNvSpPr>
            <p:nvPr/>
          </p:nvSpPr>
          <p:spPr bwMode="auto">
            <a:xfrm flipV="1">
              <a:off x="11053989" y="4387055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47"/>
            <p:cNvSpPr>
              <a:spLocks noChangeArrowheads="1"/>
            </p:cNvSpPr>
            <p:nvPr/>
          </p:nvSpPr>
          <p:spPr bwMode="auto">
            <a:xfrm flipV="1">
              <a:off x="11371489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48"/>
            <p:cNvSpPr>
              <a:spLocks noChangeArrowheads="1"/>
            </p:cNvSpPr>
            <p:nvPr/>
          </p:nvSpPr>
          <p:spPr bwMode="auto">
            <a:xfrm flipV="1">
              <a:off x="11371489" y="4125118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49"/>
            <p:cNvSpPr>
              <a:spLocks noChangeArrowheads="1"/>
            </p:cNvSpPr>
            <p:nvPr/>
          </p:nvSpPr>
          <p:spPr bwMode="auto">
            <a:xfrm flipV="1">
              <a:off x="11371489" y="3866356"/>
              <a:ext cx="190500" cy="1905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757"/>
            <p:cNvSpPr>
              <a:spLocks noChangeArrowheads="1"/>
            </p:cNvSpPr>
            <p:nvPr/>
          </p:nvSpPr>
          <p:spPr bwMode="auto">
            <a:xfrm flipV="1">
              <a:off x="11688989" y="438705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758"/>
            <p:cNvSpPr>
              <a:spLocks noChangeArrowheads="1"/>
            </p:cNvSpPr>
            <p:nvPr/>
          </p:nvSpPr>
          <p:spPr bwMode="auto">
            <a:xfrm flipV="1">
              <a:off x="11688989" y="4125118"/>
              <a:ext cx="190500" cy="19208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7" y="973123"/>
            <a:ext cx="9142224" cy="33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33149" y="3024763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ntroduction</a:t>
            </a:r>
            <a:endParaRPr lang="id-ID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307285" y="2424379"/>
            <a:ext cx="529430" cy="527858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354" name="Group 353"/>
          <p:cNvGrpSpPr/>
          <p:nvPr/>
        </p:nvGrpSpPr>
        <p:grpSpPr>
          <a:xfrm>
            <a:off x="4763" y="5331761"/>
            <a:ext cx="9144000" cy="1515665"/>
            <a:chOff x="6350" y="4837113"/>
            <a:chExt cx="12192000" cy="2020887"/>
          </a:xfrm>
        </p:grpSpPr>
        <p:sp>
          <p:nvSpPr>
            <p:cNvPr id="15" name="Rectangle 361"/>
            <p:cNvSpPr>
              <a:spLocks noChangeArrowheads="1"/>
            </p:cNvSpPr>
            <p:nvPr/>
          </p:nvSpPr>
          <p:spPr bwMode="auto">
            <a:xfrm flipV="1">
              <a:off x="63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2"/>
            <p:cNvSpPr>
              <a:spLocks noChangeArrowheads="1"/>
            </p:cNvSpPr>
            <p:nvPr/>
          </p:nvSpPr>
          <p:spPr bwMode="auto">
            <a:xfrm flipV="1">
              <a:off x="63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3"/>
            <p:cNvSpPr>
              <a:spLocks noChangeArrowheads="1"/>
            </p:cNvSpPr>
            <p:nvPr/>
          </p:nvSpPr>
          <p:spPr bwMode="auto">
            <a:xfrm flipV="1">
              <a:off x="63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4"/>
            <p:cNvSpPr>
              <a:spLocks noChangeArrowheads="1"/>
            </p:cNvSpPr>
            <p:nvPr/>
          </p:nvSpPr>
          <p:spPr bwMode="auto">
            <a:xfrm flipV="1">
              <a:off x="63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65"/>
            <p:cNvSpPr>
              <a:spLocks noChangeArrowheads="1"/>
            </p:cNvSpPr>
            <p:nvPr/>
          </p:nvSpPr>
          <p:spPr bwMode="auto">
            <a:xfrm flipV="1">
              <a:off x="635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66"/>
            <p:cNvSpPr>
              <a:spLocks noChangeArrowheads="1"/>
            </p:cNvSpPr>
            <p:nvPr/>
          </p:nvSpPr>
          <p:spPr bwMode="auto">
            <a:xfrm flipV="1">
              <a:off x="6350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3"/>
            <p:cNvSpPr>
              <a:spLocks noChangeArrowheads="1"/>
            </p:cNvSpPr>
            <p:nvPr/>
          </p:nvSpPr>
          <p:spPr bwMode="auto">
            <a:xfrm flipV="1">
              <a:off x="323850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4"/>
            <p:cNvSpPr>
              <a:spLocks noChangeArrowheads="1"/>
            </p:cNvSpPr>
            <p:nvPr/>
          </p:nvSpPr>
          <p:spPr bwMode="auto">
            <a:xfrm flipV="1">
              <a:off x="323850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81"/>
            <p:cNvSpPr>
              <a:spLocks noChangeArrowheads="1"/>
            </p:cNvSpPr>
            <p:nvPr/>
          </p:nvSpPr>
          <p:spPr bwMode="auto">
            <a:xfrm flipV="1">
              <a:off x="6381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82"/>
            <p:cNvSpPr>
              <a:spLocks noChangeArrowheads="1"/>
            </p:cNvSpPr>
            <p:nvPr/>
          </p:nvSpPr>
          <p:spPr bwMode="auto">
            <a:xfrm flipV="1">
              <a:off x="6381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83"/>
            <p:cNvSpPr>
              <a:spLocks noChangeArrowheads="1"/>
            </p:cNvSpPr>
            <p:nvPr/>
          </p:nvSpPr>
          <p:spPr bwMode="auto">
            <a:xfrm flipV="1">
              <a:off x="6381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84"/>
            <p:cNvSpPr>
              <a:spLocks noChangeArrowheads="1"/>
            </p:cNvSpPr>
            <p:nvPr/>
          </p:nvSpPr>
          <p:spPr bwMode="auto">
            <a:xfrm flipV="1">
              <a:off x="6381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85"/>
            <p:cNvSpPr>
              <a:spLocks noChangeArrowheads="1"/>
            </p:cNvSpPr>
            <p:nvPr/>
          </p:nvSpPr>
          <p:spPr bwMode="auto">
            <a:xfrm flipV="1">
              <a:off x="6381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92"/>
            <p:cNvSpPr>
              <a:spLocks noChangeArrowheads="1"/>
            </p:cNvSpPr>
            <p:nvPr/>
          </p:nvSpPr>
          <p:spPr bwMode="auto">
            <a:xfrm flipV="1">
              <a:off x="95408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93"/>
            <p:cNvSpPr>
              <a:spLocks noChangeArrowheads="1"/>
            </p:cNvSpPr>
            <p:nvPr/>
          </p:nvSpPr>
          <p:spPr bwMode="auto">
            <a:xfrm flipV="1">
              <a:off x="95408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94"/>
            <p:cNvSpPr>
              <a:spLocks noChangeArrowheads="1"/>
            </p:cNvSpPr>
            <p:nvPr/>
          </p:nvSpPr>
          <p:spPr bwMode="auto">
            <a:xfrm flipV="1">
              <a:off x="95408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95"/>
            <p:cNvSpPr>
              <a:spLocks noChangeArrowheads="1"/>
            </p:cNvSpPr>
            <p:nvPr/>
          </p:nvSpPr>
          <p:spPr bwMode="auto">
            <a:xfrm flipV="1">
              <a:off x="95408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96"/>
            <p:cNvSpPr>
              <a:spLocks noChangeArrowheads="1"/>
            </p:cNvSpPr>
            <p:nvPr/>
          </p:nvSpPr>
          <p:spPr bwMode="auto">
            <a:xfrm flipV="1">
              <a:off x="95408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97"/>
            <p:cNvSpPr>
              <a:spLocks noChangeArrowheads="1"/>
            </p:cNvSpPr>
            <p:nvPr/>
          </p:nvSpPr>
          <p:spPr bwMode="auto">
            <a:xfrm flipV="1">
              <a:off x="954088" y="5360987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98"/>
            <p:cNvSpPr>
              <a:spLocks noChangeArrowheads="1"/>
            </p:cNvSpPr>
            <p:nvPr/>
          </p:nvSpPr>
          <p:spPr bwMode="auto">
            <a:xfrm flipV="1">
              <a:off x="954088" y="509905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99"/>
            <p:cNvSpPr>
              <a:spLocks noChangeArrowheads="1"/>
            </p:cNvSpPr>
            <p:nvPr/>
          </p:nvSpPr>
          <p:spPr bwMode="auto">
            <a:xfrm flipV="1">
              <a:off x="954088" y="48371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406"/>
            <p:cNvSpPr>
              <a:spLocks noChangeArrowheads="1"/>
            </p:cNvSpPr>
            <p:nvPr/>
          </p:nvSpPr>
          <p:spPr bwMode="auto">
            <a:xfrm flipV="1">
              <a:off x="12684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407"/>
            <p:cNvSpPr>
              <a:spLocks noChangeArrowheads="1"/>
            </p:cNvSpPr>
            <p:nvPr/>
          </p:nvSpPr>
          <p:spPr bwMode="auto">
            <a:xfrm flipV="1">
              <a:off x="12684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408"/>
            <p:cNvSpPr>
              <a:spLocks noChangeArrowheads="1"/>
            </p:cNvSpPr>
            <p:nvPr/>
          </p:nvSpPr>
          <p:spPr bwMode="auto">
            <a:xfrm flipV="1">
              <a:off x="12684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409"/>
            <p:cNvSpPr>
              <a:spLocks noChangeArrowheads="1"/>
            </p:cNvSpPr>
            <p:nvPr/>
          </p:nvSpPr>
          <p:spPr bwMode="auto">
            <a:xfrm flipV="1">
              <a:off x="12684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416"/>
            <p:cNvSpPr>
              <a:spLocks noChangeArrowheads="1"/>
            </p:cNvSpPr>
            <p:nvPr/>
          </p:nvSpPr>
          <p:spPr bwMode="auto">
            <a:xfrm flipV="1">
              <a:off x="15859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417"/>
            <p:cNvSpPr>
              <a:spLocks noChangeArrowheads="1"/>
            </p:cNvSpPr>
            <p:nvPr/>
          </p:nvSpPr>
          <p:spPr bwMode="auto">
            <a:xfrm flipV="1">
              <a:off x="15859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418"/>
            <p:cNvSpPr>
              <a:spLocks noChangeArrowheads="1"/>
            </p:cNvSpPr>
            <p:nvPr/>
          </p:nvSpPr>
          <p:spPr bwMode="auto">
            <a:xfrm flipV="1">
              <a:off x="15859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419"/>
            <p:cNvSpPr>
              <a:spLocks noChangeArrowheads="1"/>
            </p:cNvSpPr>
            <p:nvPr/>
          </p:nvSpPr>
          <p:spPr bwMode="auto">
            <a:xfrm flipV="1">
              <a:off x="15859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420"/>
            <p:cNvSpPr>
              <a:spLocks noChangeArrowheads="1"/>
            </p:cNvSpPr>
            <p:nvPr/>
          </p:nvSpPr>
          <p:spPr bwMode="auto">
            <a:xfrm flipV="1">
              <a:off x="158591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427"/>
            <p:cNvSpPr>
              <a:spLocks noChangeArrowheads="1"/>
            </p:cNvSpPr>
            <p:nvPr/>
          </p:nvSpPr>
          <p:spPr bwMode="auto">
            <a:xfrm flipV="1">
              <a:off x="19034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428"/>
            <p:cNvSpPr>
              <a:spLocks noChangeArrowheads="1"/>
            </p:cNvSpPr>
            <p:nvPr/>
          </p:nvSpPr>
          <p:spPr bwMode="auto">
            <a:xfrm flipV="1">
              <a:off x="190341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435"/>
            <p:cNvSpPr>
              <a:spLocks noChangeArrowheads="1"/>
            </p:cNvSpPr>
            <p:nvPr/>
          </p:nvSpPr>
          <p:spPr bwMode="auto">
            <a:xfrm flipV="1">
              <a:off x="221615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436"/>
            <p:cNvSpPr>
              <a:spLocks noChangeArrowheads="1"/>
            </p:cNvSpPr>
            <p:nvPr/>
          </p:nvSpPr>
          <p:spPr bwMode="auto">
            <a:xfrm flipV="1">
              <a:off x="221615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37"/>
            <p:cNvSpPr>
              <a:spLocks noChangeArrowheads="1"/>
            </p:cNvSpPr>
            <p:nvPr/>
          </p:nvSpPr>
          <p:spPr bwMode="auto">
            <a:xfrm flipV="1">
              <a:off x="2216150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38"/>
            <p:cNvSpPr>
              <a:spLocks noChangeArrowheads="1"/>
            </p:cNvSpPr>
            <p:nvPr/>
          </p:nvSpPr>
          <p:spPr bwMode="auto">
            <a:xfrm flipV="1">
              <a:off x="2216150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39"/>
            <p:cNvSpPr>
              <a:spLocks noChangeArrowheads="1"/>
            </p:cNvSpPr>
            <p:nvPr/>
          </p:nvSpPr>
          <p:spPr bwMode="auto">
            <a:xfrm flipV="1">
              <a:off x="2216150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 flipV="1">
              <a:off x="2216150" y="5360987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41"/>
            <p:cNvSpPr>
              <a:spLocks noChangeArrowheads="1"/>
            </p:cNvSpPr>
            <p:nvPr/>
          </p:nvSpPr>
          <p:spPr bwMode="auto">
            <a:xfrm flipV="1">
              <a:off x="2216150" y="5099050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48"/>
            <p:cNvSpPr>
              <a:spLocks noChangeArrowheads="1"/>
            </p:cNvSpPr>
            <p:nvPr/>
          </p:nvSpPr>
          <p:spPr bwMode="auto">
            <a:xfrm flipV="1">
              <a:off x="25336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49"/>
            <p:cNvSpPr>
              <a:spLocks noChangeArrowheads="1"/>
            </p:cNvSpPr>
            <p:nvPr/>
          </p:nvSpPr>
          <p:spPr bwMode="auto">
            <a:xfrm flipV="1">
              <a:off x="25336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50"/>
            <p:cNvSpPr>
              <a:spLocks noChangeArrowheads="1"/>
            </p:cNvSpPr>
            <p:nvPr/>
          </p:nvSpPr>
          <p:spPr bwMode="auto">
            <a:xfrm flipV="1">
              <a:off x="25336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51"/>
            <p:cNvSpPr>
              <a:spLocks noChangeArrowheads="1"/>
            </p:cNvSpPr>
            <p:nvPr/>
          </p:nvSpPr>
          <p:spPr bwMode="auto">
            <a:xfrm flipV="1">
              <a:off x="25336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58"/>
            <p:cNvSpPr>
              <a:spLocks noChangeArrowheads="1"/>
            </p:cNvSpPr>
            <p:nvPr/>
          </p:nvSpPr>
          <p:spPr bwMode="auto">
            <a:xfrm flipV="1">
              <a:off x="28479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59"/>
            <p:cNvSpPr>
              <a:spLocks noChangeArrowheads="1"/>
            </p:cNvSpPr>
            <p:nvPr/>
          </p:nvSpPr>
          <p:spPr bwMode="auto">
            <a:xfrm flipV="1">
              <a:off x="28479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60"/>
            <p:cNvSpPr>
              <a:spLocks noChangeArrowheads="1"/>
            </p:cNvSpPr>
            <p:nvPr/>
          </p:nvSpPr>
          <p:spPr bwMode="auto">
            <a:xfrm flipV="1">
              <a:off x="28479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61"/>
            <p:cNvSpPr>
              <a:spLocks noChangeArrowheads="1"/>
            </p:cNvSpPr>
            <p:nvPr/>
          </p:nvSpPr>
          <p:spPr bwMode="auto">
            <a:xfrm flipV="1">
              <a:off x="28479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68"/>
            <p:cNvSpPr>
              <a:spLocks noChangeArrowheads="1"/>
            </p:cNvSpPr>
            <p:nvPr/>
          </p:nvSpPr>
          <p:spPr bwMode="auto">
            <a:xfrm flipV="1">
              <a:off x="31654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69"/>
            <p:cNvSpPr>
              <a:spLocks noChangeArrowheads="1"/>
            </p:cNvSpPr>
            <p:nvPr/>
          </p:nvSpPr>
          <p:spPr bwMode="auto">
            <a:xfrm flipV="1">
              <a:off x="31654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70"/>
            <p:cNvSpPr>
              <a:spLocks noChangeArrowheads="1"/>
            </p:cNvSpPr>
            <p:nvPr/>
          </p:nvSpPr>
          <p:spPr bwMode="auto">
            <a:xfrm flipV="1">
              <a:off x="3165475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71"/>
            <p:cNvSpPr>
              <a:spLocks noChangeArrowheads="1"/>
            </p:cNvSpPr>
            <p:nvPr/>
          </p:nvSpPr>
          <p:spPr bwMode="auto">
            <a:xfrm flipV="1">
              <a:off x="31654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72"/>
            <p:cNvSpPr>
              <a:spLocks noChangeArrowheads="1"/>
            </p:cNvSpPr>
            <p:nvPr/>
          </p:nvSpPr>
          <p:spPr bwMode="auto">
            <a:xfrm flipV="1">
              <a:off x="31654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79"/>
            <p:cNvSpPr>
              <a:spLocks noChangeArrowheads="1"/>
            </p:cNvSpPr>
            <p:nvPr/>
          </p:nvSpPr>
          <p:spPr bwMode="auto">
            <a:xfrm flipV="1">
              <a:off x="34798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80"/>
            <p:cNvSpPr>
              <a:spLocks noChangeArrowheads="1"/>
            </p:cNvSpPr>
            <p:nvPr/>
          </p:nvSpPr>
          <p:spPr bwMode="auto">
            <a:xfrm flipV="1">
              <a:off x="34798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81"/>
            <p:cNvSpPr>
              <a:spLocks noChangeArrowheads="1"/>
            </p:cNvSpPr>
            <p:nvPr/>
          </p:nvSpPr>
          <p:spPr bwMode="auto">
            <a:xfrm flipV="1">
              <a:off x="34798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82"/>
            <p:cNvSpPr>
              <a:spLocks noChangeArrowheads="1"/>
            </p:cNvSpPr>
            <p:nvPr/>
          </p:nvSpPr>
          <p:spPr bwMode="auto">
            <a:xfrm flipV="1">
              <a:off x="34798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83"/>
            <p:cNvSpPr>
              <a:spLocks noChangeArrowheads="1"/>
            </p:cNvSpPr>
            <p:nvPr/>
          </p:nvSpPr>
          <p:spPr bwMode="auto">
            <a:xfrm flipV="1">
              <a:off x="347980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84"/>
            <p:cNvSpPr>
              <a:spLocks noChangeArrowheads="1"/>
            </p:cNvSpPr>
            <p:nvPr/>
          </p:nvSpPr>
          <p:spPr bwMode="auto">
            <a:xfrm flipV="1">
              <a:off x="3479800" y="5360987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85"/>
            <p:cNvSpPr>
              <a:spLocks noChangeArrowheads="1"/>
            </p:cNvSpPr>
            <p:nvPr/>
          </p:nvSpPr>
          <p:spPr bwMode="auto">
            <a:xfrm flipV="1">
              <a:off x="3479800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 flipV="1">
              <a:off x="379571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93"/>
            <p:cNvSpPr>
              <a:spLocks noChangeArrowheads="1"/>
            </p:cNvSpPr>
            <p:nvPr/>
          </p:nvSpPr>
          <p:spPr bwMode="auto">
            <a:xfrm flipV="1">
              <a:off x="379571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500"/>
            <p:cNvSpPr>
              <a:spLocks noChangeArrowheads="1"/>
            </p:cNvSpPr>
            <p:nvPr/>
          </p:nvSpPr>
          <p:spPr bwMode="auto">
            <a:xfrm flipV="1">
              <a:off x="41132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501"/>
            <p:cNvSpPr>
              <a:spLocks noChangeArrowheads="1"/>
            </p:cNvSpPr>
            <p:nvPr/>
          </p:nvSpPr>
          <p:spPr bwMode="auto">
            <a:xfrm flipV="1">
              <a:off x="4113213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502"/>
            <p:cNvSpPr>
              <a:spLocks noChangeArrowheads="1"/>
            </p:cNvSpPr>
            <p:nvPr/>
          </p:nvSpPr>
          <p:spPr bwMode="auto">
            <a:xfrm flipV="1">
              <a:off x="411321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503"/>
            <p:cNvSpPr>
              <a:spLocks noChangeArrowheads="1"/>
            </p:cNvSpPr>
            <p:nvPr/>
          </p:nvSpPr>
          <p:spPr bwMode="auto">
            <a:xfrm flipV="1">
              <a:off x="411321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 flipV="1">
              <a:off x="44275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 flipV="1">
              <a:off x="44275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512"/>
            <p:cNvSpPr>
              <a:spLocks noChangeArrowheads="1"/>
            </p:cNvSpPr>
            <p:nvPr/>
          </p:nvSpPr>
          <p:spPr bwMode="auto">
            <a:xfrm flipV="1">
              <a:off x="44275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519"/>
            <p:cNvSpPr>
              <a:spLocks noChangeArrowheads="1"/>
            </p:cNvSpPr>
            <p:nvPr/>
          </p:nvSpPr>
          <p:spPr bwMode="auto">
            <a:xfrm flipV="1">
              <a:off x="47450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520"/>
            <p:cNvSpPr>
              <a:spLocks noChangeArrowheads="1"/>
            </p:cNvSpPr>
            <p:nvPr/>
          </p:nvSpPr>
          <p:spPr bwMode="auto">
            <a:xfrm flipV="1">
              <a:off x="4745038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521"/>
            <p:cNvSpPr>
              <a:spLocks noChangeArrowheads="1"/>
            </p:cNvSpPr>
            <p:nvPr/>
          </p:nvSpPr>
          <p:spPr bwMode="auto">
            <a:xfrm flipV="1">
              <a:off x="47450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522"/>
            <p:cNvSpPr>
              <a:spLocks noChangeArrowheads="1"/>
            </p:cNvSpPr>
            <p:nvPr/>
          </p:nvSpPr>
          <p:spPr bwMode="auto">
            <a:xfrm flipV="1">
              <a:off x="47450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523"/>
            <p:cNvSpPr>
              <a:spLocks noChangeArrowheads="1"/>
            </p:cNvSpPr>
            <p:nvPr/>
          </p:nvSpPr>
          <p:spPr bwMode="auto">
            <a:xfrm flipV="1">
              <a:off x="474503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31"/>
            <p:cNvSpPr>
              <a:spLocks noChangeArrowheads="1"/>
            </p:cNvSpPr>
            <p:nvPr/>
          </p:nvSpPr>
          <p:spPr bwMode="auto">
            <a:xfrm flipV="1">
              <a:off x="50593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532"/>
            <p:cNvSpPr>
              <a:spLocks noChangeArrowheads="1"/>
            </p:cNvSpPr>
            <p:nvPr/>
          </p:nvSpPr>
          <p:spPr bwMode="auto">
            <a:xfrm flipV="1">
              <a:off x="50593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533"/>
            <p:cNvSpPr>
              <a:spLocks noChangeArrowheads="1"/>
            </p:cNvSpPr>
            <p:nvPr/>
          </p:nvSpPr>
          <p:spPr bwMode="auto">
            <a:xfrm flipV="1">
              <a:off x="50593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534"/>
            <p:cNvSpPr>
              <a:spLocks noChangeArrowheads="1"/>
            </p:cNvSpPr>
            <p:nvPr/>
          </p:nvSpPr>
          <p:spPr bwMode="auto">
            <a:xfrm flipV="1">
              <a:off x="50593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41"/>
            <p:cNvSpPr>
              <a:spLocks noChangeArrowheads="1"/>
            </p:cNvSpPr>
            <p:nvPr/>
          </p:nvSpPr>
          <p:spPr bwMode="auto">
            <a:xfrm flipV="1">
              <a:off x="537527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542"/>
            <p:cNvSpPr>
              <a:spLocks noChangeArrowheads="1"/>
            </p:cNvSpPr>
            <p:nvPr/>
          </p:nvSpPr>
          <p:spPr bwMode="auto">
            <a:xfrm flipV="1">
              <a:off x="5375275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43"/>
            <p:cNvSpPr>
              <a:spLocks noChangeArrowheads="1"/>
            </p:cNvSpPr>
            <p:nvPr/>
          </p:nvSpPr>
          <p:spPr bwMode="auto">
            <a:xfrm flipV="1">
              <a:off x="5375275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544"/>
            <p:cNvSpPr>
              <a:spLocks noChangeArrowheads="1"/>
            </p:cNvSpPr>
            <p:nvPr/>
          </p:nvSpPr>
          <p:spPr bwMode="auto">
            <a:xfrm flipV="1">
              <a:off x="5375275" y="5883275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551"/>
            <p:cNvSpPr>
              <a:spLocks noChangeArrowheads="1"/>
            </p:cNvSpPr>
            <p:nvPr/>
          </p:nvSpPr>
          <p:spPr bwMode="auto">
            <a:xfrm flipV="1">
              <a:off x="5692775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552"/>
            <p:cNvSpPr>
              <a:spLocks noChangeArrowheads="1"/>
            </p:cNvSpPr>
            <p:nvPr/>
          </p:nvSpPr>
          <p:spPr bwMode="auto">
            <a:xfrm flipV="1">
              <a:off x="5692775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64"/>
            <p:cNvSpPr>
              <a:spLocks noChangeArrowheads="1"/>
            </p:cNvSpPr>
            <p:nvPr/>
          </p:nvSpPr>
          <p:spPr bwMode="auto">
            <a:xfrm flipV="1">
              <a:off x="60071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65"/>
            <p:cNvSpPr>
              <a:spLocks noChangeArrowheads="1"/>
            </p:cNvSpPr>
            <p:nvPr/>
          </p:nvSpPr>
          <p:spPr bwMode="auto">
            <a:xfrm flipV="1">
              <a:off x="60071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566"/>
            <p:cNvSpPr>
              <a:spLocks noChangeArrowheads="1"/>
            </p:cNvSpPr>
            <p:nvPr/>
          </p:nvSpPr>
          <p:spPr bwMode="auto">
            <a:xfrm flipV="1">
              <a:off x="60071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573"/>
            <p:cNvSpPr>
              <a:spLocks noChangeArrowheads="1"/>
            </p:cNvSpPr>
            <p:nvPr/>
          </p:nvSpPr>
          <p:spPr bwMode="auto">
            <a:xfrm flipV="1">
              <a:off x="63246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74"/>
            <p:cNvSpPr>
              <a:spLocks noChangeArrowheads="1"/>
            </p:cNvSpPr>
            <p:nvPr/>
          </p:nvSpPr>
          <p:spPr bwMode="auto">
            <a:xfrm flipV="1">
              <a:off x="6324600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575"/>
            <p:cNvSpPr>
              <a:spLocks noChangeArrowheads="1"/>
            </p:cNvSpPr>
            <p:nvPr/>
          </p:nvSpPr>
          <p:spPr bwMode="auto">
            <a:xfrm flipV="1">
              <a:off x="63246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582"/>
            <p:cNvSpPr>
              <a:spLocks noChangeArrowheads="1"/>
            </p:cNvSpPr>
            <p:nvPr/>
          </p:nvSpPr>
          <p:spPr bwMode="auto">
            <a:xfrm flipV="1">
              <a:off x="663733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583"/>
            <p:cNvSpPr>
              <a:spLocks noChangeArrowheads="1"/>
            </p:cNvSpPr>
            <p:nvPr/>
          </p:nvSpPr>
          <p:spPr bwMode="auto">
            <a:xfrm flipV="1">
              <a:off x="663733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584"/>
            <p:cNvSpPr>
              <a:spLocks noChangeArrowheads="1"/>
            </p:cNvSpPr>
            <p:nvPr/>
          </p:nvSpPr>
          <p:spPr bwMode="auto">
            <a:xfrm flipV="1">
              <a:off x="663733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585"/>
            <p:cNvSpPr>
              <a:spLocks noChangeArrowheads="1"/>
            </p:cNvSpPr>
            <p:nvPr/>
          </p:nvSpPr>
          <p:spPr bwMode="auto">
            <a:xfrm flipV="1">
              <a:off x="663733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586"/>
            <p:cNvSpPr>
              <a:spLocks noChangeArrowheads="1"/>
            </p:cNvSpPr>
            <p:nvPr/>
          </p:nvSpPr>
          <p:spPr bwMode="auto">
            <a:xfrm flipV="1">
              <a:off x="663733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594"/>
            <p:cNvSpPr>
              <a:spLocks noChangeArrowheads="1"/>
            </p:cNvSpPr>
            <p:nvPr/>
          </p:nvSpPr>
          <p:spPr bwMode="auto">
            <a:xfrm flipV="1">
              <a:off x="69548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595"/>
            <p:cNvSpPr>
              <a:spLocks noChangeArrowheads="1"/>
            </p:cNvSpPr>
            <p:nvPr/>
          </p:nvSpPr>
          <p:spPr bwMode="auto">
            <a:xfrm flipV="1">
              <a:off x="69548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596"/>
            <p:cNvSpPr>
              <a:spLocks noChangeArrowheads="1"/>
            </p:cNvSpPr>
            <p:nvPr/>
          </p:nvSpPr>
          <p:spPr bwMode="auto">
            <a:xfrm flipV="1">
              <a:off x="6954838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597"/>
            <p:cNvSpPr>
              <a:spLocks noChangeArrowheads="1"/>
            </p:cNvSpPr>
            <p:nvPr/>
          </p:nvSpPr>
          <p:spPr bwMode="auto">
            <a:xfrm flipV="1">
              <a:off x="69548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604"/>
            <p:cNvSpPr>
              <a:spLocks noChangeArrowheads="1"/>
            </p:cNvSpPr>
            <p:nvPr/>
          </p:nvSpPr>
          <p:spPr bwMode="auto">
            <a:xfrm flipV="1">
              <a:off x="72691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605"/>
            <p:cNvSpPr>
              <a:spLocks noChangeArrowheads="1"/>
            </p:cNvSpPr>
            <p:nvPr/>
          </p:nvSpPr>
          <p:spPr bwMode="auto">
            <a:xfrm flipV="1">
              <a:off x="72691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606"/>
            <p:cNvSpPr>
              <a:spLocks noChangeArrowheads="1"/>
            </p:cNvSpPr>
            <p:nvPr/>
          </p:nvSpPr>
          <p:spPr bwMode="auto">
            <a:xfrm flipV="1">
              <a:off x="72691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613"/>
            <p:cNvSpPr>
              <a:spLocks noChangeArrowheads="1"/>
            </p:cNvSpPr>
            <p:nvPr/>
          </p:nvSpPr>
          <p:spPr bwMode="auto">
            <a:xfrm flipV="1">
              <a:off x="75866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614"/>
            <p:cNvSpPr>
              <a:spLocks noChangeArrowheads="1"/>
            </p:cNvSpPr>
            <p:nvPr/>
          </p:nvSpPr>
          <p:spPr bwMode="auto">
            <a:xfrm flipV="1">
              <a:off x="75866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615"/>
            <p:cNvSpPr>
              <a:spLocks noChangeArrowheads="1"/>
            </p:cNvSpPr>
            <p:nvPr/>
          </p:nvSpPr>
          <p:spPr bwMode="auto">
            <a:xfrm flipV="1">
              <a:off x="75866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616"/>
            <p:cNvSpPr>
              <a:spLocks noChangeArrowheads="1"/>
            </p:cNvSpPr>
            <p:nvPr/>
          </p:nvSpPr>
          <p:spPr bwMode="auto">
            <a:xfrm flipV="1">
              <a:off x="75866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625"/>
            <p:cNvSpPr>
              <a:spLocks noChangeArrowheads="1"/>
            </p:cNvSpPr>
            <p:nvPr/>
          </p:nvSpPr>
          <p:spPr bwMode="auto">
            <a:xfrm flipV="1">
              <a:off x="790416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626"/>
            <p:cNvSpPr>
              <a:spLocks noChangeArrowheads="1"/>
            </p:cNvSpPr>
            <p:nvPr/>
          </p:nvSpPr>
          <p:spPr bwMode="auto">
            <a:xfrm flipV="1">
              <a:off x="790416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627"/>
            <p:cNvSpPr>
              <a:spLocks noChangeArrowheads="1"/>
            </p:cNvSpPr>
            <p:nvPr/>
          </p:nvSpPr>
          <p:spPr bwMode="auto">
            <a:xfrm flipV="1">
              <a:off x="790416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628"/>
            <p:cNvSpPr>
              <a:spLocks noChangeArrowheads="1"/>
            </p:cNvSpPr>
            <p:nvPr/>
          </p:nvSpPr>
          <p:spPr bwMode="auto">
            <a:xfrm flipV="1">
              <a:off x="790416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35"/>
            <p:cNvSpPr>
              <a:spLocks noChangeArrowheads="1"/>
            </p:cNvSpPr>
            <p:nvPr/>
          </p:nvSpPr>
          <p:spPr bwMode="auto">
            <a:xfrm flipV="1">
              <a:off x="821690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36"/>
            <p:cNvSpPr>
              <a:spLocks noChangeArrowheads="1"/>
            </p:cNvSpPr>
            <p:nvPr/>
          </p:nvSpPr>
          <p:spPr bwMode="auto">
            <a:xfrm flipV="1">
              <a:off x="821690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643"/>
            <p:cNvSpPr>
              <a:spLocks noChangeArrowheads="1"/>
            </p:cNvSpPr>
            <p:nvPr/>
          </p:nvSpPr>
          <p:spPr bwMode="auto">
            <a:xfrm flipV="1">
              <a:off x="85344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644"/>
            <p:cNvSpPr>
              <a:spLocks noChangeArrowheads="1"/>
            </p:cNvSpPr>
            <p:nvPr/>
          </p:nvSpPr>
          <p:spPr bwMode="auto">
            <a:xfrm flipV="1">
              <a:off x="85344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645"/>
            <p:cNvSpPr>
              <a:spLocks noChangeArrowheads="1"/>
            </p:cNvSpPr>
            <p:nvPr/>
          </p:nvSpPr>
          <p:spPr bwMode="auto">
            <a:xfrm flipV="1">
              <a:off x="85344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646"/>
            <p:cNvSpPr>
              <a:spLocks noChangeArrowheads="1"/>
            </p:cNvSpPr>
            <p:nvPr/>
          </p:nvSpPr>
          <p:spPr bwMode="auto">
            <a:xfrm flipV="1">
              <a:off x="85344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53"/>
            <p:cNvSpPr>
              <a:spLocks noChangeArrowheads="1"/>
            </p:cNvSpPr>
            <p:nvPr/>
          </p:nvSpPr>
          <p:spPr bwMode="auto">
            <a:xfrm flipV="1">
              <a:off x="88487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654"/>
            <p:cNvSpPr>
              <a:spLocks noChangeArrowheads="1"/>
            </p:cNvSpPr>
            <p:nvPr/>
          </p:nvSpPr>
          <p:spPr bwMode="auto">
            <a:xfrm flipV="1">
              <a:off x="88487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55"/>
            <p:cNvSpPr>
              <a:spLocks noChangeArrowheads="1"/>
            </p:cNvSpPr>
            <p:nvPr/>
          </p:nvSpPr>
          <p:spPr bwMode="auto">
            <a:xfrm flipV="1">
              <a:off x="88487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656"/>
            <p:cNvSpPr>
              <a:spLocks noChangeArrowheads="1"/>
            </p:cNvSpPr>
            <p:nvPr/>
          </p:nvSpPr>
          <p:spPr bwMode="auto">
            <a:xfrm flipV="1">
              <a:off x="88487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657"/>
            <p:cNvSpPr>
              <a:spLocks noChangeArrowheads="1"/>
            </p:cNvSpPr>
            <p:nvPr/>
          </p:nvSpPr>
          <p:spPr bwMode="auto">
            <a:xfrm flipV="1">
              <a:off x="88487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658"/>
            <p:cNvSpPr>
              <a:spLocks noChangeArrowheads="1"/>
            </p:cNvSpPr>
            <p:nvPr/>
          </p:nvSpPr>
          <p:spPr bwMode="auto">
            <a:xfrm flipV="1">
              <a:off x="88487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659"/>
            <p:cNvSpPr>
              <a:spLocks noChangeArrowheads="1"/>
            </p:cNvSpPr>
            <p:nvPr/>
          </p:nvSpPr>
          <p:spPr bwMode="auto">
            <a:xfrm flipV="1">
              <a:off x="8848725" y="509905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66"/>
            <p:cNvSpPr>
              <a:spLocks noChangeArrowheads="1"/>
            </p:cNvSpPr>
            <p:nvPr/>
          </p:nvSpPr>
          <p:spPr bwMode="auto">
            <a:xfrm flipV="1">
              <a:off x="91662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667"/>
            <p:cNvSpPr>
              <a:spLocks noChangeArrowheads="1"/>
            </p:cNvSpPr>
            <p:nvPr/>
          </p:nvSpPr>
          <p:spPr bwMode="auto">
            <a:xfrm flipV="1">
              <a:off x="91662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68"/>
            <p:cNvSpPr>
              <a:spLocks noChangeArrowheads="1"/>
            </p:cNvSpPr>
            <p:nvPr/>
          </p:nvSpPr>
          <p:spPr bwMode="auto">
            <a:xfrm flipV="1">
              <a:off x="91662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669"/>
            <p:cNvSpPr>
              <a:spLocks noChangeArrowheads="1"/>
            </p:cNvSpPr>
            <p:nvPr/>
          </p:nvSpPr>
          <p:spPr bwMode="auto">
            <a:xfrm flipV="1">
              <a:off x="91662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670"/>
            <p:cNvSpPr>
              <a:spLocks noChangeArrowheads="1"/>
            </p:cNvSpPr>
            <p:nvPr/>
          </p:nvSpPr>
          <p:spPr bwMode="auto">
            <a:xfrm flipV="1">
              <a:off x="91662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671"/>
            <p:cNvSpPr>
              <a:spLocks noChangeArrowheads="1"/>
            </p:cNvSpPr>
            <p:nvPr/>
          </p:nvSpPr>
          <p:spPr bwMode="auto">
            <a:xfrm flipV="1">
              <a:off x="91662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678"/>
            <p:cNvSpPr>
              <a:spLocks noChangeArrowheads="1"/>
            </p:cNvSpPr>
            <p:nvPr/>
          </p:nvSpPr>
          <p:spPr bwMode="auto">
            <a:xfrm flipV="1">
              <a:off x="9482138" y="6665912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79"/>
            <p:cNvSpPr>
              <a:spLocks noChangeArrowheads="1"/>
            </p:cNvSpPr>
            <p:nvPr/>
          </p:nvSpPr>
          <p:spPr bwMode="auto">
            <a:xfrm flipV="1">
              <a:off x="9482138" y="6403975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680"/>
            <p:cNvSpPr>
              <a:spLocks noChangeArrowheads="1"/>
            </p:cNvSpPr>
            <p:nvPr/>
          </p:nvSpPr>
          <p:spPr bwMode="auto">
            <a:xfrm flipV="1">
              <a:off x="9482138" y="61452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681"/>
            <p:cNvSpPr>
              <a:spLocks noChangeArrowheads="1"/>
            </p:cNvSpPr>
            <p:nvPr/>
          </p:nvSpPr>
          <p:spPr bwMode="auto">
            <a:xfrm flipV="1">
              <a:off x="9482138" y="5883275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682"/>
            <p:cNvSpPr>
              <a:spLocks noChangeArrowheads="1"/>
            </p:cNvSpPr>
            <p:nvPr/>
          </p:nvSpPr>
          <p:spPr bwMode="auto">
            <a:xfrm flipV="1">
              <a:off x="9482138" y="5621338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683"/>
            <p:cNvSpPr>
              <a:spLocks noChangeArrowheads="1"/>
            </p:cNvSpPr>
            <p:nvPr/>
          </p:nvSpPr>
          <p:spPr bwMode="auto">
            <a:xfrm flipV="1">
              <a:off x="9482138" y="5360987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684"/>
            <p:cNvSpPr>
              <a:spLocks noChangeArrowheads="1"/>
            </p:cNvSpPr>
            <p:nvPr/>
          </p:nvSpPr>
          <p:spPr bwMode="auto">
            <a:xfrm flipV="1">
              <a:off x="9482138" y="5099050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685"/>
            <p:cNvSpPr>
              <a:spLocks noChangeArrowheads="1"/>
            </p:cNvSpPr>
            <p:nvPr/>
          </p:nvSpPr>
          <p:spPr bwMode="auto">
            <a:xfrm flipV="1">
              <a:off x="9482138" y="48371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692"/>
            <p:cNvSpPr>
              <a:spLocks noChangeArrowheads="1"/>
            </p:cNvSpPr>
            <p:nvPr/>
          </p:nvSpPr>
          <p:spPr bwMode="auto">
            <a:xfrm flipV="1">
              <a:off x="979646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693"/>
            <p:cNvSpPr>
              <a:spLocks noChangeArrowheads="1"/>
            </p:cNvSpPr>
            <p:nvPr/>
          </p:nvSpPr>
          <p:spPr bwMode="auto">
            <a:xfrm flipV="1">
              <a:off x="979646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 flipV="1">
              <a:off x="9796463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695"/>
            <p:cNvSpPr>
              <a:spLocks noChangeArrowheads="1"/>
            </p:cNvSpPr>
            <p:nvPr/>
          </p:nvSpPr>
          <p:spPr bwMode="auto">
            <a:xfrm flipV="1">
              <a:off x="9796463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702"/>
            <p:cNvSpPr>
              <a:spLocks noChangeArrowheads="1"/>
            </p:cNvSpPr>
            <p:nvPr/>
          </p:nvSpPr>
          <p:spPr bwMode="auto">
            <a:xfrm flipV="1">
              <a:off x="101139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703"/>
            <p:cNvSpPr>
              <a:spLocks noChangeArrowheads="1"/>
            </p:cNvSpPr>
            <p:nvPr/>
          </p:nvSpPr>
          <p:spPr bwMode="auto">
            <a:xfrm flipV="1">
              <a:off x="101139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704"/>
            <p:cNvSpPr>
              <a:spLocks noChangeArrowheads="1"/>
            </p:cNvSpPr>
            <p:nvPr/>
          </p:nvSpPr>
          <p:spPr bwMode="auto">
            <a:xfrm flipV="1">
              <a:off x="101139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705"/>
            <p:cNvSpPr>
              <a:spLocks noChangeArrowheads="1"/>
            </p:cNvSpPr>
            <p:nvPr/>
          </p:nvSpPr>
          <p:spPr bwMode="auto">
            <a:xfrm flipV="1">
              <a:off x="101139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706"/>
            <p:cNvSpPr>
              <a:spLocks noChangeArrowheads="1"/>
            </p:cNvSpPr>
            <p:nvPr/>
          </p:nvSpPr>
          <p:spPr bwMode="auto">
            <a:xfrm flipV="1">
              <a:off x="1011396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713"/>
            <p:cNvSpPr>
              <a:spLocks noChangeArrowheads="1"/>
            </p:cNvSpPr>
            <p:nvPr/>
          </p:nvSpPr>
          <p:spPr bwMode="auto">
            <a:xfrm flipV="1">
              <a:off x="104282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714"/>
            <p:cNvSpPr>
              <a:spLocks noChangeArrowheads="1"/>
            </p:cNvSpPr>
            <p:nvPr/>
          </p:nvSpPr>
          <p:spPr bwMode="auto">
            <a:xfrm flipV="1">
              <a:off x="104282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715"/>
            <p:cNvSpPr>
              <a:spLocks noChangeArrowheads="1"/>
            </p:cNvSpPr>
            <p:nvPr/>
          </p:nvSpPr>
          <p:spPr bwMode="auto">
            <a:xfrm flipV="1">
              <a:off x="104282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716"/>
            <p:cNvSpPr>
              <a:spLocks noChangeArrowheads="1"/>
            </p:cNvSpPr>
            <p:nvPr/>
          </p:nvSpPr>
          <p:spPr bwMode="auto">
            <a:xfrm flipV="1">
              <a:off x="104282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717"/>
            <p:cNvSpPr>
              <a:spLocks noChangeArrowheads="1"/>
            </p:cNvSpPr>
            <p:nvPr/>
          </p:nvSpPr>
          <p:spPr bwMode="auto">
            <a:xfrm flipV="1">
              <a:off x="10428288" y="562133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718"/>
            <p:cNvSpPr>
              <a:spLocks noChangeArrowheads="1"/>
            </p:cNvSpPr>
            <p:nvPr/>
          </p:nvSpPr>
          <p:spPr bwMode="auto">
            <a:xfrm flipV="1">
              <a:off x="104282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19"/>
            <p:cNvSpPr>
              <a:spLocks noChangeArrowheads="1"/>
            </p:cNvSpPr>
            <p:nvPr/>
          </p:nvSpPr>
          <p:spPr bwMode="auto">
            <a:xfrm flipV="1">
              <a:off x="104282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20"/>
            <p:cNvSpPr>
              <a:spLocks noChangeArrowheads="1"/>
            </p:cNvSpPr>
            <p:nvPr/>
          </p:nvSpPr>
          <p:spPr bwMode="auto">
            <a:xfrm flipV="1">
              <a:off x="10428288" y="48371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27"/>
            <p:cNvSpPr>
              <a:spLocks noChangeArrowheads="1"/>
            </p:cNvSpPr>
            <p:nvPr/>
          </p:nvSpPr>
          <p:spPr bwMode="auto">
            <a:xfrm flipV="1">
              <a:off x="107457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28"/>
            <p:cNvSpPr>
              <a:spLocks noChangeArrowheads="1"/>
            </p:cNvSpPr>
            <p:nvPr/>
          </p:nvSpPr>
          <p:spPr bwMode="auto">
            <a:xfrm flipV="1">
              <a:off x="107457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29"/>
            <p:cNvSpPr>
              <a:spLocks noChangeArrowheads="1"/>
            </p:cNvSpPr>
            <p:nvPr/>
          </p:nvSpPr>
          <p:spPr bwMode="auto">
            <a:xfrm flipV="1">
              <a:off x="107457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30"/>
            <p:cNvSpPr>
              <a:spLocks noChangeArrowheads="1"/>
            </p:cNvSpPr>
            <p:nvPr/>
          </p:nvSpPr>
          <p:spPr bwMode="auto">
            <a:xfrm flipV="1">
              <a:off x="107457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31"/>
            <p:cNvSpPr>
              <a:spLocks noChangeArrowheads="1"/>
            </p:cNvSpPr>
            <p:nvPr/>
          </p:nvSpPr>
          <p:spPr bwMode="auto">
            <a:xfrm flipV="1">
              <a:off x="1074578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32"/>
            <p:cNvSpPr>
              <a:spLocks noChangeArrowheads="1"/>
            </p:cNvSpPr>
            <p:nvPr/>
          </p:nvSpPr>
          <p:spPr bwMode="auto">
            <a:xfrm flipV="1">
              <a:off x="107457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733"/>
            <p:cNvSpPr>
              <a:spLocks noChangeArrowheads="1"/>
            </p:cNvSpPr>
            <p:nvPr/>
          </p:nvSpPr>
          <p:spPr bwMode="auto">
            <a:xfrm flipV="1">
              <a:off x="107457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40"/>
            <p:cNvSpPr>
              <a:spLocks noChangeArrowheads="1"/>
            </p:cNvSpPr>
            <p:nvPr/>
          </p:nvSpPr>
          <p:spPr bwMode="auto">
            <a:xfrm flipV="1">
              <a:off x="1105852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47"/>
            <p:cNvSpPr>
              <a:spLocks noChangeArrowheads="1"/>
            </p:cNvSpPr>
            <p:nvPr/>
          </p:nvSpPr>
          <p:spPr bwMode="auto">
            <a:xfrm flipV="1">
              <a:off x="113760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48"/>
            <p:cNvSpPr>
              <a:spLocks noChangeArrowheads="1"/>
            </p:cNvSpPr>
            <p:nvPr/>
          </p:nvSpPr>
          <p:spPr bwMode="auto">
            <a:xfrm flipV="1">
              <a:off x="113760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49"/>
            <p:cNvSpPr>
              <a:spLocks noChangeArrowheads="1"/>
            </p:cNvSpPr>
            <p:nvPr/>
          </p:nvSpPr>
          <p:spPr bwMode="auto">
            <a:xfrm flipV="1">
              <a:off x="113760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757"/>
            <p:cNvSpPr>
              <a:spLocks noChangeArrowheads="1"/>
            </p:cNvSpPr>
            <p:nvPr/>
          </p:nvSpPr>
          <p:spPr bwMode="auto">
            <a:xfrm flipV="1">
              <a:off x="116935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758"/>
            <p:cNvSpPr>
              <a:spLocks noChangeArrowheads="1"/>
            </p:cNvSpPr>
            <p:nvPr/>
          </p:nvSpPr>
          <p:spPr bwMode="auto">
            <a:xfrm flipV="1">
              <a:off x="11693525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759"/>
            <p:cNvSpPr>
              <a:spLocks noChangeArrowheads="1"/>
            </p:cNvSpPr>
            <p:nvPr/>
          </p:nvSpPr>
          <p:spPr bwMode="auto">
            <a:xfrm flipV="1">
              <a:off x="116935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760"/>
            <p:cNvSpPr>
              <a:spLocks noChangeArrowheads="1"/>
            </p:cNvSpPr>
            <p:nvPr/>
          </p:nvSpPr>
          <p:spPr bwMode="auto">
            <a:xfrm flipV="1">
              <a:off x="116935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767"/>
            <p:cNvSpPr>
              <a:spLocks noChangeArrowheads="1"/>
            </p:cNvSpPr>
            <p:nvPr/>
          </p:nvSpPr>
          <p:spPr bwMode="auto">
            <a:xfrm flipV="1">
              <a:off x="120078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10886" y="-440"/>
            <a:ext cx="9144000" cy="1515665"/>
            <a:chOff x="14514" y="-3401"/>
            <a:chExt cx="12192000" cy="2020887"/>
          </a:xfrm>
        </p:grpSpPr>
        <p:sp>
          <p:nvSpPr>
            <p:cNvPr id="185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362"/>
            <p:cNvSpPr>
              <a:spLocks noChangeArrowheads="1"/>
            </p:cNvSpPr>
            <p:nvPr/>
          </p:nvSpPr>
          <p:spPr bwMode="auto">
            <a:xfrm rot="10800000" flipV="1">
              <a:off x="120160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408"/>
            <p:cNvSpPr>
              <a:spLocks noChangeArrowheads="1"/>
            </p:cNvSpPr>
            <p:nvPr/>
          </p:nvSpPr>
          <p:spPr bwMode="auto">
            <a:xfrm rot="10800000" flipV="1">
              <a:off x="107539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448"/>
            <p:cNvSpPr>
              <a:spLocks noChangeArrowheads="1"/>
            </p:cNvSpPr>
            <p:nvPr/>
          </p:nvSpPr>
          <p:spPr bwMode="auto">
            <a:xfrm rot="10800000" flipV="1">
              <a:off x="94887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470"/>
            <p:cNvSpPr>
              <a:spLocks noChangeArrowheads="1"/>
            </p:cNvSpPr>
            <p:nvPr/>
          </p:nvSpPr>
          <p:spPr bwMode="auto">
            <a:xfrm rot="10800000" flipV="1">
              <a:off x="88568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482"/>
            <p:cNvSpPr>
              <a:spLocks noChangeArrowheads="1"/>
            </p:cNvSpPr>
            <p:nvPr/>
          </p:nvSpPr>
          <p:spPr bwMode="auto">
            <a:xfrm rot="10800000" flipV="1">
              <a:off x="854256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01"/>
            <p:cNvSpPr>
              <a:spLocks noChangeArrowheads="1"/>
            </p:cNvSpPr>
            <p:nvPr/>
          </p:nvSpPr>
          <p:spPr bwMode="auto">
            <a:xfrm rot="10800000" flipV="1">
              <a:off x="79123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533"/>
            <p:cNvSpPr>
              <a:spLocks noChangeArrowheads="1"/>
            </p:cNvSpPr>
            <p:nvPr/>
          </p:nvSpPr>
          <p:spPr bwMode="auto">
            <a:xfrm rot="10800000" flipV="1">
              <a:off x="69630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551"/>
            <p:cNvSpPr>
              <a:spLocks noChangeArrowheads="1"/>
            </p:cNvSpPr>
            <p:nvPr/>
          </p:nvSpPr>
          <p:spPr bwMode="auto">
            <a:xfrm rot="10800000" flipV="1">
              <a:off x="6332764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575"/>
            <p:cNvSpPr>
              <a:spLocks noChangeArrowheads="1"/>
            </p:cNvSpPr>
            <p:nvPr/>
          </p:nvSpPr>
          <p:spPr bwMode="auto">
            <a:xfrm rot="10800000" flipV="1">
              <a:off x="56977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595"/>
            <p:cNvSpPr>
              <a:spLocks noChangeArrowheads="1"/>
            </p:cNvSpPr>
            <p:nvPr/>
          </p:nvSpPr>
          <p:spPr bwMode="auto">
            <a:xfrm rot="10800000" flipV="1">
              <a:off x="50675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13"/>
            <p:cNvSpPr>
              <a:spLocks noChangeArrowheads="1"/>
            </p:cNvSpPr>
            <p:nvPr/>
          </p:nvSpPr>
          <p:spPr bwMode="auto">
            <a:xfrm rot="10800000" flipV="1">
              <a:off x="44357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27"/>
            <p:cNvSpPr>
              <a:spLocks noChangeArrowheads="1"/>
            </p:cNvSpPr>
            <p:nvPr/>
          </p:nvSpPr>
          <p:spPr bwMode="auto">
            <a:xfrm rot="10800000" flipV="1">
              <a:off x="412137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3"/>
            <p:cNvSpPr>
              <a:spLocks noChangeArrowheads="1"/>
            </p:cNvSpPr>
            <p:nvPr/>
          </p:nvSpPr>
          <p:spPr bwMode="auto">
            <a:xfrm rot="10800000" flipV="1">
              <a:off x="34879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8"/>
            <p:cNvSpPr>
              <a:spLocks noChangeArrowheads="1"/>
            </p:cNvSpPr>
            <p:nvPr/>
          </p:nvSpPr>
          <p:spPr bwMode="auto">
            <a:xfrm rot="10800000" flipV="1">
              <a:off x="31736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9"/>
            <p:cNvSpPr>
              <a:spLocks noChangeArrowheads="1"/>
            </p:cNvSpPr>
            <p:nvPr/>
          </p:nvSpPr>
          <p:spPr bwMode="auto">
            <a:xfrm rot="10800000" flipV="1">
              <a:off x="28561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83"/>
            <p:cNvSpPr>
              <a:spLocks noChangeArrowheads="1"/>
            </p:cNvSpPr>
            <p:nvPr/>
          </p:nvSpPr>
          <p:spPr bwMode="auto">
            <a:xfrm rot="10800000" flipV="1">
              <a:off x="2541813" y="1301524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704"/>
            <p:cNvSpPr>
              <a:spLocks noChangeArrowheads="1"/>
            </p:cNvSpPr>
            <p:nvPr/>
          </p:nvSpPr>
          <p:spPr bwMode="auto">
            <a:xfrm rot="10800000" flipV="1">
              <a:off x="19084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720"/>
            <p:cNvSpPr>
              <a:spLocks noChangeArrowheads="1"/>
            </p:cNvSpPr>
            <p:nvPr/>
          </p:nvSpPr>
          <p:spPr bwMode="auto">
            <a:xfrm rot="10800000" flipV="1">
              <a:off x="1594076" y="18269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732"/>
            <p:cNvSpPr>
              <a:spLocks noChangeArrowheads="1"/>
            </p:cNvSpPr>
            <p:nvPr/>
          </p:nvSpPr>
          <p:spPr bwMode="auto">
            <a:xfrm rot="10800000" flipV="1">
              <a:off x="1276576" y="1301524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57"/>
            <p:cNvSpPr>
              <a:spLocks noChangeArrowheads="1"/>
            </p:cNvSpPr>
            <p:nvPr/>
          </p:nvSpPr>
          <p:spPr bwMode="auto">
            <a:xfrm rot="10800000" flipV="1">
              <a:off x="3288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59"/>
            <p:cNvSpPr>
              <a:spLocks noChangeArrowheads="1"/>
            </p:cNvSpPr>
            <p:nvPr/>
          </p:nvSpPr>
          <p:spPr bwMode="auto">
            <a:xfrm rot="10800000" flipV="1">
              <a:off x="328839" y="51888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8564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" name="Rectangle 9"/>
          <p:cNvSpPr/>
          <p:nvPr/>
        </p:nvSpPr>
        <p:spPr>
          <a:xfrm>
            <a:off x="8498068" y="562320"/>
            <a:ext cx="396000" cy="3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6</a:t>
            </a:fld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pattFill prst="pct75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Rectangle 10"/>
          <p:cNvSpPr/>
          <p:nvPr/>
        </p:nvSpPr>
        <p:spPr>
          <a:xfrm>
            <a:off x="2230932" y="1681813"/>
            <a:ext cx="3674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消除了收集</a:t>
            </a:r>
            <a:r>
              <a:rPr lang="en-US" altLang="zh-CN" dirty="0" smtClean="0">
                <a:solidFill>
                  <a:schemeClr val="bg1"/>
                </a:solidFill>
              </a:rPr>
              <a:t>3D </a:t>
            </a:r>
            <a:r>
              <a:rPr lang="zh-CN" altLang="en-US" dirty="0" smtClean="0">
                <a:solidFill>
                  <a:schemeClr val="bg1"/>
                </a:solidFill>
              </a:rPr>
              <a:t>参考图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的工作量和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图像注释的工作量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2230933" y="1212209"/>
            <a:ext cx="284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b="1" dirty="0" smtClean="0">
                <a:solidFill>
                  <a:schemeClr val="bg1"/>
                </a:solidFill>
                <a:latin typeface="+mj-lt"/>
              </a:rPr>
              <a:t>没有任何外界监督</a:t>
            </a:r>
            <a:endParaRPr lang="id-ID" sz="2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30932" y="1666438"/>
            <a:ext cx="1485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51589" y="5034613"/>
            <a:ext cx="420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更广的应用场景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利用对称性获得可重建图像的第二视角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4429387" y="4557854"/>
            <a:ext cx="2523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200" b="1" dirty="0" smtClean="0">
                <a:solidFill>
                  <a:schemeClr val="bg1"/>
                </a:solidFill>
                <a:latin typeface="+mj-lt"/>
              </a:rPr>
              <a:t>单一视图</a:t>
            </a:r>
            <a:r>
              <a:rPr lang="en-US" altLang="zh-CN" sz="2200" b="1" dirty="0" smtClean="0">
                <a:solidFill>
                  <a:schemeClr val="bg1"/>
                </a:solidFill>
                <a:latin typeface="+mj-lt"/>
              </a:rPr>
              <a:t>3D</a:t>
            </a:r>
            <a:r>
              <a:rPr lang="zh-CN" altLang="en-US" sz="2200" b="1" dirty="0" smtClean="0">
                <a:solidFill>
                  <a:schemeClr val="bg1"/>
                </a:solidFill>
                <a:latin typeface="+mj-lt"/>
              </a:rPr>
              <a:t>重建</a:t>
            </a:r>
            <a:endParaRPr lang="id-ID" sz="2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68250" y="5004475"/>
            <a:ext cx="1485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"/>
          <p:cNvSpPr txBox="1"/>
          <p:nvPr/>
        </p:nvSpPr>
        <p:spPr>
          <a:xfrm>
            <a:off x="269361" y="609569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挑战性</a:t>
            </a:r>
            <a:endParaRPr lang="id-ID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0366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3" grpId="0"/>
      <p:bldP spid="15" grpId="0"/>
      <p:bldP spid="1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" name="Rectangle 9"/>
          <p:cNvSpPr/>
          <p:nvPr/>
        </p:nvSpPr>
        <p:spPr>
          <a:xfrm>
            <a:off x="8498068" y="562320"/>
            <a:ext cx="396000" cy="3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7</a:t>
            </a:fld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pattFill prst="pct75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Rectangle 10"/>
          <p:cNvSpPr/>
          <p:nvPr/>
        </p:nvSpPr>
        <p:spPr>
          <a:xfrm>
            <a:off x="2230932" y="1681813"/>
            <a:ext cx="3674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利用底层对称性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获得进行人脸</a:t>
            </a:r>
            <a:r>
              <a:rPr lang="en-US" altLang="zh-CN" dirty="0" smtClean="0">
                <a:solidFill>
                  <a:schemeClr val="bg1"/>
                </a:solidFill>
              </a:rPr>
              <a:t>3D</a:t>
            </a:r>
            <a:r>
              <a:rPr lang="zh-CN" altLang="en-US" dirty="0" smtClean="0">
                <a:solidFill>
                  <a:schemeClr val="bg1"/>
                </a:solidFill>
              </a:rPr>
              <a:t>建模的额外线索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2230933" y="1212209"/>
            <a:ext cx="284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b="1" dirty="0" smtClean="0">
                <a:solidFill>
                  <a:schemeClr val="bg1"/>
                </a:solidFill>
                <a:latin typeface="+mj-lt"/>
              </a:rPr>
              <a:t>建立光照模型</a:t>
            </a:r>
            <a:endParaRPr lang="id-ID" sz="2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30932" y="1666438"/>
            <a:ext cx="1485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07641" y="5034613"/>
            <a:ext cx="4545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模型预测 获得一个密集的概率图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一个给定像素在图像中具有对称位置的概率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4429387" y="4557854"/>
            <a:ext cx="2523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200" b="1" dirty="0" smtClean="0">
                <a:solidFill>
                  <a:schemeClr val="bg1"/>
                </a:solidFill>
                <a:latin typeface="+mj-lt"/>
              </a:rPr>
              <a:t>对称概率图</a:t>
            </a:r>
            <a:endParaRPr lang="id-ID" sz="2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68250" y="5004475"/>
            <a:ext cx="1485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"/>
          <p:cNvSpPr txBox="1"/>
          <p:nvPr/>
        </p:nvSpPr>
        <p:spPr>
          <a:xfrm>
            <a:off x="269361" y="609569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解决方法</a:t>
            </a:r>
            <a:endParaRPr lang="id-ID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9876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3" grpId="0"/>
      <p:bldP spid="15" grpId="0"/>
      <p:bldP spid="16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" name="Rectangle 9"/>
          <p:cNvSpPr/>
          <p:nvPr/>
        </p:nvSpPr>
        <p:spPr>
          <a:xfrm>
            <a:off x="8498068" y="562320"/>
            <a:ext cx="396000" cy="39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D4E0-389E-484C-8A9A-BC4E16FEFA0F}" type="slidenum">
              <a:rPr lang="id-ID" smtClean="0"/>
              <a:t>8</a:t>
            </a:fld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pattFill prst="pct75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" name="Rectangle 10"/>
          <p:cNvSpPr/>
          <p:nvPr/>
        </p:nvSpPr>
        <p:spPr>
          <a:xfrm>
            <a:off x="2230932" y="1681813"/>
            <a:ext cx="3674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GT</a:t>
            </a:r>
            <a:r>
              <a:rPr lang="zh-CN" altLang="en-US" dirty="0" smtClean="0">
                <a:solidFill>
                  <a:schemeClr val="bg1"/>
                </a:solidFill>
              </a:rPr>
              <a:t>进行比较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2230933" y="1212209"/>
            <a:ext cx="284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b="1" dirty="0" smtClean="0">
                <a:solidFill>
                  <a:schemeClr val="bg1"/>
                </a:solidFill>
                <a:latin typeface="+mj-lt"/>
              </a:rPr>
              <a:t>合成脸数据集</a:t>
            </a:r>
            <a:endParaRPr lang="id-ID" sz="2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30932" y="1666438"/>
            <a:ext cx="1485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07641" y="5034613"/>
            <a:ext cx="4545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在人脸、猫脸、汽车数据集上表现良好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虚拟图像上表现良好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效果优于其他有监督、半监督方法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4429387" y="4557854"/>
            <a:ext cx="2523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200" b="1" dirty="0" smtClean="0">
                <a:solidFill>
                  <a:schemeClr val="bg1"/>
                </a:solidFill>
                <a:latin typeface="+mj-lt"/>
              </a:rPr>
              <a:t>真实图像数据集</a:t>
            </a:r>
            <a:endParaRPr lang="id-ID" sz="2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68250" y="5004475"/>
            <a:ext cx="14850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"/>
          <p:cNvSpPr txBox="1"/>
          <p:nvPr/>
        </p:nvSpPr>
        <p:spPr>
          <a:xfrm>
            <a:off x="269361" y="609569"/>
            <a:ext cx="267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实验效果</a:t>
            </a:r>
            <a:endParaRPr lang="id-ID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829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3" grpId="0"/>
      <p:bldP spid="15" grpId="0"/>
      <p:bldP spid="1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09077" y="3024763"/>
            <a:ext cx="312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36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elated Work</a:t>
            </a:r>
            <a:endParaRPr lang="id-ID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307285" y="2424379"/>
            <a:ext cx="529430" cy="527858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354" name="Group 353"/>
          <p:cNvGrpSpPr/>
          <p:nvPr/>
        </p:nvGrpSpPr>
        <p:grpSpPr>
          <a:xfrm>
            <a:off x="4763" y="5331761"/>
            <a:ext cx="9144000" cy="1515665"/>
            <a:chOff x="6350" y="4837113"/>
            <a:chExt cx="12192000" cy="2020887"/>
          </a:xfrm>
        </p:grpSpPr>
        <p:sp>
          <p:nvSpPr>
            <p:cNvPr id="15" name="Rectangle 361"/>
            <p:cNvSpPr>
              <a:spLocks noChangeArrowheads="1"/>
            </p:cNvSpPr>
            <p:nvPr/>
          </p:nvSpPr>
          <p:spPr bwMode="auto">
            <a:xfrm flipV="1">
              <a:off x="63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Rectangle 362"/>
            <p:cNvSpPr>
              <a:spLocks noChangeArrowheads="1"/>
            </p:cNvSpPr>
            <p:nvPr/>
          </p:nvSpPr>
          <p:spPr bwMode="auto">
            <a:xfrm flipV="1">
              <a:off x="63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Rectangle 363"/>
            <p:cNvSpPr>
              <a:spLocks noChangeArrowheads="1"/>
            </p:cNvSpPr>
            <p:nvPr/>
          </p:nvSpPr>
          <p:spPr bwMode="auto">
            <a:xfrm flipV="1">
              <a:off x="63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Rectangle 364"/>
            <p:cNvSpPr>
              <a:spLocks noChangeArrowheads="1"/>
            </p:cNvSpPr>
            <p:nvPr/>
          </p:nvSpPr>
          <p:spPr bwMode="auto">
            <a:xfrm flipV="1">
              <a:off x="63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Rectangle 365"/>
            <p:cNvSpPr>
              <a:spLocks noChangeArrowheads="1"/>
            </p:cNvSpPr>
            <p:nvPr/>
          </p:nvSpPr>
          <p:spPr bwMode="auto">
            <a:xfrm flipV="1">
              <a:off x="635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Rectangle 366"/>
            <p:cNvSpPr>
              <a:spLocks noChangeArrowheads="1"/>
            </p:cNvSpPr>
            <p:nvPr/>
          </p:nvSpPr>
          <p:spPr bwMode="auto">
            <a:xfrm flipV="1">
              <a:off x="6350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Rectangle 373"/>
            <p:cNvSpPr>
              <a:spLocks noChangeArrowheads="1"/>
            </p:cNvSpPr>
            <p:nvPr/>
          </p:nvSpPr>
          <p:spPr bwMode="auto">
            <a:xfrm flipV="1">
              <a:off x="323850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Rectangle 374"/>
            <p:cNvSpPr>
              <a:spLocks noChangeArrowheads="1"/>
            </p:cNvSpPr>
            <p:nvPr/>
          </p:nvSpPr>
          <p:spPr bwMode="auto">
            <a:xfrm flipV="1">
              <a:off x="323850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Rectangle 381"/>
            <p:cNvSpPr>
              <a:spLocks noChangeArrowheads="1"/>
            </p:cNvSpPr>
            <p:nvPr/>
          </p:nvSpPr>
          <p:spPr bwMode="auto">
            <a:xfrm flipV="1">
              <a:off x="6381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Rectangle 382"/>
            <p:cNvSpPr>
              <a:spLocks noChangeArrowheads="1"/>
            </p:cNvSpPr>
            <p:nvPr/>
          </p:nvSpPr>
          <p:spPr bwMode="auto">
            <a:xfrm flipV="1">
              <a:off x="6381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Rectangle 383"/>
            <p:cNvSpPr>
              <a:spLocks noChangeArrowheads="1"/>
            </p:cNvSpPr>
            <p:nvPr/>
          </p:nvSpPr>
          <p:spPr bwMode="auto">
            <a:xfrm flipV="1">
              <a:off x="6381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Rectangle 384"/>
            <p:cNvSpPr>
              <a:spLocks noChangeArrowheads="1"/>
            </p:cNvSpPr>
            <p:nvPr/>
          </p:nvSpPr>
          <p:spPr bwMode="auto">
            <a:xfrm flipV="1">
              <a:off x="6381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Rectangle 385"/>
            <p:cNvSpPr>
              <a:spLocks noChangeArrowheads="1"/>
            </p:cNvSpPr>
            <p:nvPr/>
          </p:nvSpPr>
          <p:spPr bwMode="auto">
            <a:xfrm flipV="1">
              <a:off x="6381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Rectangle 392"/>
            <p:cNvSpPr>
              <a:spLocks noChangeArrowheads="1"/>
            </p:cNvSpPr>
            <p:nvPr/>
          </p:nvSpPr>
          <p:spPr bwMode="auto">
            <a:xfrm flipV="1">
              <a:off x="95408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Rectangle 393"/>
            <p:cNvSpPr>
              <a:spLocks noChangeArrowheads="1"/>
            </p:cNvSpPr>
            <p:nvPr/>
          </p:nvSpPr>
          <p:spPr bwMode="auto">
            <a:xfrm flipV="1">
              <a:off x="95408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Rectangle 394"/>
            <p:cNvSpPr>
              <a:spLocks noChangeArrowheads="1"/>
            </p:cNvSpPr>
            <p:nvPr/>
          </p:nvSpPr>
          <p:spPr bwMode="auto">
            <a:xfrm flipV="1">
              <a:off x="95408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395"/>
            <p:cNvSpPr>
              <a:spLocks noChangeArrowheads="1"/>
            </p:cNvSpPr>
            <p:nvPr/>
          </p:nvSpPr>
          <p:spPr bwMode="auto">
            <a:xfrm flipV="1">
              <a:off x="95408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Rectangle 396"/>
            <p:cNvSpPr>
              <a:spLocks noChangeArrowheads="1"/>
            </p:cNvSpPr>
            <p:nvPr/>
          </p:nvSpPr>
          <p:spPr bwMode="auto">
            <a:xfrm flipV="1">
              <a:off x="95408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Rectangle 397"/>
            <p:cNvSpPr>
              <a:spLocks noChangeArrowheads="1"/>
            </p:cNvSpPr>
            <p:nvPr/>
          </p:nvSpPr>
          <p:spPr bwMode="auto">
            <a:xfrm flipV="1">
              <a:off x="954088" y="5360987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Rectangle 398"/>
            <p:cNvSpPr>
              <a:spLocks noChangeArrowheads="1"/>
            </p:cNvSpPr>
            <p:nvPr/>
          </p:nvSpPr>
          <p:spPr bwMode="auto">
            <a:xfrm flipV="1">
              <a:off x="954088" y="5099050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Rectangle 399"/>
            <p:cNvSpPr>
              <a:spLocks noChangeArrowheads="1"/>
            </p:cNvSpPr>
            <p:nvPr/>
          </p:nvSpPr>
          <p:spPr bwMode="auto">
            <a:xfrm flipV="1">
              <a:off x="954088" y="48371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406"/>
            <p:cNvSpPr>
              <a:spLocks noChangeArrowheads="1"/>
            </p:cNvSpPr>
            <p:nvPr/>
          </p:nvSpPr>
          <p:spPr bwMode="auto">
            <a:xfrm flipV="1">
              <a:off x="12684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407"/>
            <p:cNvSpPr>
              <a:spLocks noChangeArrowheads="1"/>
            </p:cNvSpPr>
            <p:nvPr/>
          </p:nvSpPr>
          <p:spPr bwMode="auto">
            <a:xfrm flipV="1">
              <a:off x="12684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Rectangle 408"/>
            <p:cNvSpPr>
              <a:spLocks noChangeArrowheads="1"/>
            </p:cNvSpPr>
            <p:nvPr/>
          </p:nvSpPr>
          <p:spPr bwMode="auto">
            <a:xfrm flipV="1">
              <a:off x="12684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Rectangle 409"/>
            <p:cNvSpPr>
              <a:spLocks noChangeArrowheads="1"/>
            </p:cNvSpPr>
            <p:nvPr/>
          </p:nvSpPr>
          <p:spPr bwMode="auto">
            <a:xfrm flipV="1">
              <a:off x="12684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416"/>
            <p:cNvSpPr>
              <a:spLocks noChangeArrowheads="1"/>
            </p:cNvSpPr>
            <p:nvPr/>
          </p:nvSpPr>
          <p:spPr bwMode="auto">
            <a:xfrm flipV="1">
              <a:off x="158591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417"/>
            <p:cNvSpPr>
              <a:spLocks noChangeArrowheads="1"/>
            </p:cNvSpPr>
            <p:nvPr/>
          </p:nvSpPr>
          <p:spPr bwMode="auto">
            <a:xfrm flipV="1">
              <a:off x="158591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418"/>
            <p:cNvSpPr>
              <a:spLocks noChangeArrowheads="1"/>
            </p:cNvSpPr>
            <p:nvPr/>
          </p:nvSpPr>
          <p:spPr bwMode="auto">
            <a:xfrm flipV="1">
              <a:off x="158591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Rectangle 419"/>
            <p:cNvSpPr>
              <a:spLocks noChangeArrowheads="1"/>
            </p:cNvSpPr>
            <p:nvPr/>
          </p:nvSpPr>
          <p:spPr bwMode="auto">
            <a:xfrm flipV="1">
              <a:off x="158591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Rectangle 420"/>
            <p:cNvSpPr>
              <a:spLocks noChangeArrowheads="1"/>
            </p:cNvSpPr>
            <p:nvPr/>
          </p:nvSpPr>
          <p:spPr bwMode="auto">
            <a:xfrm flipV="1">
              <a:off x="158591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Rectangle 427"/>
            <p:cNvSpPr>
              <a:spLocks noChangeArrowheads="1"/>
            </p:cNvSpPr>
            <p:nvPr/>
          </p:nvSpPr>
          <p:spPr bwMode="auto">
            <a:xfrm flipV="1">
              <a:off x="19034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Rectangle 428"/>
            <p:cNvSpPr>
              <a:spLocks noChangeArrowheads="1"/>
            </p:cNvSpPr>
            <p:nvPr/>
          </p:nvSpPr>
          <p:spPr bwMode="auto">
            <a:xfrm flipV="1">
              <a:off x="190341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Rectangle 435"/>
            <p:cNvSpPr>
              <a:spLocks noChangeArrowheads="1"/>
            </p:cNvSpPr>
            <p:nvPr/>
          </p:nvSpPr>
          <p:spPr bwMode="auto">
            <a:xfrm flipV="1">
              <a:off x="221615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Rectangle 436"/>
            <p:cNvSpPr>
              <a:spLocks noChangeArrowheads="1"/>
            </p:cNvSpPr>
            <p:nvPr/>
          </p:nvSpPr>
          <p:spPr bwMode="auto">
            <a:xfrm flipV="1">
              <a:off x="221615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Rectangle 437"/>
            <p:cNvSpPr>
              <a:spLocks noChangeArrowheads="1"/>
            </p:cNvSpPr>
            <p:nvPr/>
          </p:nvSpPr>
          <p:spPr bwMode="auto">
            <a:xfrm flipV="1">
              <a:off x="2216150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Rectangle 438"/>
            <p:cNvSpPr>
              <a:spLocks noChangeArrowheads="1"/>
            </p:cNvSpPr>
            <p:nvPr/>
          </p:nvSpPr>
          <p:spPr bwMode="auto">
            <a:xfrm flipV="1">
              <a:off x="2216150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Rectangle 439"/>
            <p:cNvSpPr>
              <a:spLocks noChangeArrowheads="1"/>
            </p:cNvSpPr>
            <p:nvPr/>
          </p:nvSpPr>
          <p:spPr bwMode="auto">
            <a:xfrm flipV="1">
              <a:off x="2216150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 flipV="1">
              <a:off x="2216150" y="5360987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Rectangle 441"/>
            <p:cNvSpPr>
              <a:spLocks noChangeArrowheads="1"/>
            </p:cNvSpPr>
            <p:nvPr/>
          </p:nvSpPr>
          <p:spPr bwMode="auto">
            <a:xfrm flipV="1">
              <a:off x="2216150" y="5099050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Rectangle 448"/>
            <p:cNvSpPr>
              <a:spLocks noChangeArrowheads="1"/>
            </p:cNvSpPr>
            <p:nvPr/>
          </p:nvSpPr>
          <p:spPr bwMode="auto">
            <a:xfrm flipV="1">
              <a:off x="25336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449"/>
            <p:cNvSpPr>
              <a:spLocks noChangeArrowheads="1"/>
            </p:cNvSpPr>
            <p:nvPr/>
          </p:nvSpPr>
          <p:spPr bwMode="auto">
            <a:xfrm flipV="1">
              <a:off x="253365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450"/>
            <p:cNvSpPr>
              <a:spLocks noChangeArrowheads="1"/>
            </p:cNvSpPr>
            <p:nvPr/>
          </p:nvSpPr>
          <p:spPr bwMode="auto">
            <a:xfrm flipV="1">
              <a:off x="253365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451"/>
            <p:cNvSpPr>
              <a:spLocks noChangeArrowheads="1"/>
            </p:cNvSpPr>
            <p:nvPr/>
          </p:nvSpPr>
          <p:spPr bwMode="auto">
            <a:xfrm flipV="1">
              <a:off x="253365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58"/>
            <p:cNvSpPr>
              <a:spLocks noChangeArrowheads="1"/>
            </p:cNvSpPr>
            <p:nvPr/>
          </p:nvSpPr>
          <p:spPr bwMode="auto">
            <a:xfrm flipV="1">
              <a:off x="28479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59"/>
            <p:cNvSpPr>
              <a:spLocks noChangeArrowheads="1"/>
            </p:cNvSpPr>
            <p:nvPr/>
          </p:nvSpPr>
          <p:spPr bwMode="auto">
            <a:xfrm flipV="1">
              <a:off x="28479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60"/>
            <p:cNvSpPr>
              <a:spLocks noChangeArrowheads="1"/>
            </p:cNvSpPr>
            <p:nvPr/>
          </p:nvSpPr>
          <p:spPr bwMode="auto">
            <a:xfrm flipV="1">
              <a:off x="284797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461"/>
            <p:cNvSpPr>
              <a:spLocks noChangeArrowheads="1"/>
            </p:cNvSpPr>
            <p:nvPr/>
          </p:nvSpPr>
          <p:spPr bwMode="auto">
            <a:xfrm flipV="1">
              <a:off x="28479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68"/>
            <p:cNvSpPr>
              <a:spLocks noChangeArrowheads="1"/>
            </p:cNvSpPr>
            <p:nvPr/>
          </p:nvSpPr>
          <p:spPr bwMode="auto">
            <a:xfrm flipV="1">
              <a:off x="316547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469"/>
            <p:cNvSpPr>
              <a:spLocks noChangeArrowheads="1"/>
            </p:cNvSpPr>
            <p:nvPr/>
          </p:nvSpPr>
          <p:spPr bwMode="auto">
            <a:xfrm flipV="1">
              <a:off x="316547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70"/>
            <p:cNvSpPr>
              <a:spLocks noChangeArrowheads="1"/>
            </p:cNvSpPr>
            <p:nvPr/>
          </p:nvSpPr>
          <p:spPr bwMode="auto">
            <a:xfrm flipV="1">
              <a:off x="3165475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Rectangle 471"/>
            <p:cNvSpPr>
              <a:spLocks noChangeArrowheads="1"/>
            </p:cNvSpPr>
            <p:nvPr/>
          </p:nvSpPr>
          <p:spPr bwMode="auto">
            <a:xfrm flipV="1">
              <a:off x="316547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Rectangle 472"/>
            <p:cNvSpPr>
              <a:spLocks noChangeArrowheads="1"/>
            </p:cNvSpPr>
            <p:nvPr/>
          </p:nvSpPr>
          <p:spPr bwMode="auto">
            <a:xfrm flipV="1">
              <a:off x="316547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Rectangle 479"/>
            <p:cNvSpPr>
              <a:spLocks noChangeArrowheads="1"/>
            </p:cNvSpPr>
            <p:nvPr/>
          </p:nvSpPr>
          <p:spPr bwMode="auto">
            <a:xfrm flipV="1">
              <a:off x="34798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480"/>
            <p:cNvSpPr>
              <a:spLocks noChangeArrowheads="1"/>
            </p:cNvSpPr>
            <p:nvPr/>
          </p:nvSpPr>
          <p:spPr bwMode="auto">
            <a:xfrm flipV="1">
              <a:off x="34798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81"/>
            <p:cNvSpPr>
              <a:spLocks noChangeArrowheads="1"/>
            </p:cNvSpPr>
            <p:nvPr/>
          </p:nvSpPr>
          <p:spPr bwMode="auto">
            <a:xfrm flipV="1">
              <a:off x="34798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82"/>
            <p:cNvSpPr>
              <a:spLocks noChangeArrowheads="1"/>
            </p:cNvSpPr>
            <p:nvPr/>
          </p:nvSpPr>
          <p:spPr bwMode="auto">
            <a:xfrm flipV="1">
              <a:off x="34798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83"/>
            <p:cNvSpPr>
              <a:spLocks noChangeArrowheads="1"/>
            </p:cNvSpPr>
            <p:nvPr/>
          </p:nvSpPr>
          <p:spPr bwMode="auto">
            <a:xfrm flipV="1">
              <a:off x="3479800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84"/>
            <p:cNvSpPr>
              <a:spLocks noChangeArrowheads="1"/>
            </p:cNvSpPr>
            <p:nvPr/>
          </p:nvSpPr>
          <p:spPr bwMode="auto">
            <a:xfrm flipV="1">
              <a:off x="3479800" y="5360987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85"/>
            <p:cNvSpPr>
              <a:spLocks noChangeArrowheads="1"/>
            </p:cNvSpPr>
            <p:nvPr/>
          </p:nvSpPr>
          <p:spPr bwMode="auto">
            <a:xfrm flipV="1">
              <a:off x="3479800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Rectangle 492"/>
            <p:cNvSpPr>
              <a:spLocks noChangeArrowheads="1"/>
            </p:cNvSpPr>
            <p:nvPr/>
          </p:nvSpPr>
          <p:spPr bwMode="auto">
            <a:xfrm flipV="1">
              <a:off x="379571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Rectangle 493"/>
            <p:cNvSpPr>
              <a:spLocks noChangeArrowheads="1"/>
            </p:cNvSpPr>
            <p:nvPr/>
          </p:nvSpPr>
          <p:spPr bwMode="auto">
            <a:xfrm flipV="1">
              <a:off x="379571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Rectangle 500"/>
            <p:cNvSpPr>
              <a:spLocks noChangeArrowheads="1"/>
            </p:cNvSpPr>
            <p:nvPr/>
          </p:nvSpPr>
          <p:spPr bwMode="auto">
            <a:xfrm flipV="1">
              <a:off x="411321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Rectangle 501"/>
            <p:cNvSpPr>
              <a:spLocks noChangeArrowheads="1"/>
            </p:cNvSpPr>
            <p:nvPr/>
          </p:nvSpPr>
          <p:spPr bwMode="auto">
            <a:xfrm flipV="1">
              <a:off x="4113213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Rectangle 502"/>
            <p:cNvSpPr>
              <a:spLocks noChangeArrowheads="1"/>
            </p:cNvSpPr>
            <p:nvPr/>
          </p:nvSpPr>
          <p:spPr bwMode="auto">
            <a:xfrm flipV="1">
              <a:off x="411321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Rectangle 503"/>
            <p:cNvSpPr>
              <a:spLocks noChangeArrowheads="1"/>
            </p:cNvSpPr>
            <p:nvPr/>
          </p:nvSpPr>
          <p:spPr bwMode="auto">
            <a:xfrm flipV="1">
              <a:off x="411321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 flipV="1">
              <a:off x="44275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 flipV="1">
              <a:off x="44275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512"/>
            <p:cNvSpPr>
              <a:spLocks noChangeArrowheads="1"/>
            </p:cNvSpPr>
            <p:nvPr/>
          </p:nvSpPr>
          <p:spPr bwMode="auto">
            <a:xfrm flipV="1">
              <a:off x="44275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519"/>
            <p:cNvSpPr>
              <a:spLocks noChangeArrowheads="1"/>
            </p:cNvSpPr>
            <p:nvPr/>
          </p:nvSpPr>
          <p:spPr bwMode="auto">
            <a:xfrm flipV="1">
              <a:off x="47450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520"/>
            <p:cNvSpPr>
              <a:spLocks noChangeArrowheads="1"/>
            </p:cNvSpPr>
            <p:nvPr/>
          </p:nvSpPr>
          <p:spPr bwMode="auto">
            <a:xfrm flipV="1">
              <a:off x="4745038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521"/>
            <p:cNvSpPr>
              <a:spLocks noChangeArrowheads="1"/>
            </p:cNvSpPr>
            <p:nvPr/>
          </p:nvSpPr>
          <p:spPr bwMode="auto">
            <a:xfrm flipV="1">
              <a:off x="474503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Rectangle 522"/>
            <p:cNvSpPr>
              <a:spLocks noChangeArrowheads="1"/>
            </p:cNvSpPr>
            <p:nvPr/>
          </p:nvSpPr>
          <p:spPr bwMode="auto">
            <a:xfrm flipV="1">
              <a:off x="47450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523"/>
            <p:cNvSpPr>
              <a:spLocks noChangeArrowheads="1"/>
            </p:cNvSpPr>
            <p:nvPr/>
          </p:nvSpPr>
          <p:spPr bwMode="auto">
            <a:xfrm flipV="1">
              <a:off x="474503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8" name="Rectangle 531"/>
            <p:cNvSpPr>
              <a:spLocks noChangeArrowheads="1"/>
            </p:cNvSpPr>
            <p:nvPr/>
          </p:nvSpPr>
          <p:spPr bwMode="auto">
            <a:xfrm flipV="1">
              <a:off x="50593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" name="Rectangle 532"/>
            <p:cNvSpPr>
              <a:spLocks noChangeArrowheads="1"/>
            </p:cNvSpPr>
            <p:nvPr/>
          </p:nvSpPr>
          <p:spPr bwMode="auto">
            <a:xfrm flipV="1">
              <a:off x="50593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" name="Rectangle 533"/>
            <p:cNvSpPr>
              <a:spLocks noChangeArrowheads="1"/>
            </p:cNvSpPr>
            <p:nvPr/>
          </p:nvSpPr>
          <p:spPr bwMode="auto">
            <a:xfrm flipV="1">
              <a:off x="50593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" name="Rectangle 534"/>
            <p:cNvSpPr>
              <a:spLocks noChangeArrowheads="1"/>
            </p:cNvSpPr>
            <p:nvPr/>
          </p:nvSpPr>
          <p:spPr bwMode="auto">
            <a:xfrm flipV="1">
              <a:off x="50593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Rectangle 541"/>
            <p:cNvSpPr>
              <a:spLocks noChangeArrowheads="1"/>
            </p:cNvSpPr>
            <p:nvPr/>
          </p:nvSpPr>
          <p:spPr bwMode="auto">
            <a:xfrm flipV="1">
              <a:off x="537527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Rectangle 542"/>
            <p:cNvSpPr>
              <a:spLocks noChangeArrowheads="1"/>
            </p:cNvSpPr>
            <p:nvPr/>
          </p:nvSpPr>
          <p:spPr bwMode="auto">
            <a:xfrm flipV="1">
              <a:off x="5375275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" name="Rectangle 543"/>
            <p:cNvSpPr>
              <a:spLocks noChangeArrowheads="1"/>
            </p:cNvSpPr>
            <p:nvPr/>
          </p:nvSpPr>
          <p:spPr bwMode="auto">
            <a:xfrm flipV="1">
              <a:off x="5375275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" name="Rectangle 544"/>
            <p:cNvSpPr>
              <a:spLocks noChangeArrowheads="1"/>
            </p:cNvSpPr>
            <p:nvPr/>
          </p:nvSpPr>
          <p:spPr bwMode="auto">
            <a:xfrm flipV="1">
              <a:off x="5375275" y="5883275"/>
              <a:ext cx="192088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Rectangle 551"/>
            <p:cNvSpPr>
              <a:spLocks noChangeArrowheads="1"/>
            </p:cNvSpPr>
            <p:nvPr/>
          </p:nvSpPr>
          <p:spPr bwMode="auto">
            <a:xfrm flipV="1">
              <a:off x="5692775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" name="Rectangle 552"/>
            <p:cNvSpPr>
              <a:spLocks noChangeArrowheads="1"/>
            </p:cNvSpPr>
            <p:nvPr/>
          </p:nvSpPr>
          <p:spPr bwMode="auto">
            <a:xfrm flipV="1">
              <a:off x="5692775" y="6403975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8" name="Rectangle 564"/>
            <p:cNvSpPr>
              <a:spLocks noChangeArrowheads="1"/>
            </p:cNvSpPr>
            <p:nvPr/>
          </p:nvSpPr>
          <p:spPr bwMode="auto">
            <a:xfrm flipV="1">
              <a:off x="60071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Rectangle 565"/>
            <p:cNvSpPr>
              <a:spLocks noChangeArrowheads="1"/>
            </p:cNvSpPr>
            <p:nvPr/>
          </p:nvSpPr>
          <p:spPr bwMode="auto">
            <a:xfrm flipV="1">
              <a:off x="60071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0" name="Rectangle 566"/>
            <p:cNvSpPr>
              <a:spLocks noChangeArrowheads="1"/>
            </p:cNvSpPr>
            <p:nvPr/>
          </p:nvSpPr>
          <p:spPr bwMode="auto">
            <a:xfrm flipV="1">
              <a:off x="60071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1" name="Rectangle 573"/>
            <p:cNvSpPr>
              <a:spLocks noChangeArrowheads="1"/>
            </p:cNvSpPr>
            <p:nvPr/>
          </p:nvSpPr>
          <p:spPr bwMode="auto">
            <a:xfrm flipV="1">
              <a:off x="63246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Rectangle 574"/>
            <p:cNvSpPr>
              <a:spLocks noChangeArrowheads="1"/>
            </p:cNvSpPr>
            <p:nvPr/>
          </p:nvSpPr>
          <p:spPr bwMode="auto">
            <a:xfrm flipV="1">
              <a:off x="6324600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Rectangle 575"/>
            <p:cNvSpPr>
              <a:spLocks noChangeArrowheads="1"/>
            </p:cNvSpPr>
            <p:nvPr/>
          </p:nvSpPr>
          <p:spPr bwMode="auto">
            <a:xfrm flipV="1">
              <a:off x="63246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Rectangle 582"/>
            <p:cNvSpPr>
              <a:spLocks noChangeArrowheads="1"/>
            </p:cNvSpPr>
            <p:nvPr/>
          </p:nvSpPr>
          <p:spPr bwMode="auto">
            <a:xfrm flipV="1">
              <a:off x="6637338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Rectangle 583"/>
            <p:cNvSpPr>
              <a:spLocks noChangeArrowheads="1"/>
            </p:cNvSpPr>
            <p:nvPr/>
          </p:nvSpPr>
          <p:spPr bwMode="auto">
            <a:xfrm flipV="1">
              <a:off x="6637338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6" name="Rectangle 584"/>
            <p:cNvSpPr>
              <a:spLocks noChangeArrowheads="1"/>
            </p:cNvSpPr>
            <p:nvPr/>
          </p:nvSpPr>
          <p:spPr bwMode="auto">
            <a:xfrm flipV="1">
              <a:off x="6637338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7" name="Rectangle 585"/>
            <p:cNvSpPr>
              <a:spLocks noChangeArrowheads="1"/>
            </p:cNvSpPr>
            <p:nvPr/>
          </p:nvSpPr>
          <p:spPr bwMode="auto">
            <a:xfrm flipV="1">
              <a:off x="6637338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Rectangle 586"/>
            <p:cNvSpPr>
              <a:spLocks noChangeArrowheads="1"/>
            </p:cNvSpPr>
            <p:nvPr/>
          </p:nvSpPr>
          <p:spPr bwMode="auto">
            <a:xfrm flipV="1">
              <a:off x="6637338" y="5621338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Rectangle 594"/>
            <p:cNvSpPr>
              <a:spLocks noChangeArrowheads="1"/>
            </p:cNvSpPr>
            <p:nvPr/>
          </p:nvSpPr>
          <p:spPr bwMode="auto">
            <a:xfrm flipV="1">
              <a:off x="695483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0" name="Rectangle 595"/>
            <p:cNvSpPr>
              <a:spLocks noChangeArrowheads="1"/>
            </p:cNvSpPr>
            <p:nvPr/>
          </p:nvSpPr>
          <p:spPr bwMode="auto">
            <a:xfrm flipV="1">
              <a:off x="695483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1" name="Rectangle 596"/>
            <p:cNvSpPr>
              <a:spLocks noChangeArrowheads="1"/>
            </p:cNvSpPr>
            <p:nvPr/>
          </p:nvSpPr>
          <p:spPr bwMode="auto">
            <a:xfrm flipV="1">
              <a:off x="6954838" y="6145213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2" name="Rectangle 597"/>
            <p:cNvSpPr>
              <a:spLocks noChangeArrowheads="1"/>
            </p:cNvSpPr>
            <p:nvPr/>
          </p:nvSpPr>
          <p:spPr bwMode="auto">
            <a:xfrm flipV="1">
              <a:off x="695483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Rectangle 604"/>
            <p:cNvSpPr>
              <a:spLocks noChangeArrowheads="1"/>
            </p:cNvSpPr>
            <p:nvPr/>
          </p:nvSpPr>
          <p:spPr bwMode="auto">
            <a:xfrm flipV="1">
              <a:off x="72691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Rectangle 605"/>
            <p:cNvSpPr>
              <a:spLocks noChangeArrowheads="1"/>
            </p:cNvSpPr>
            <p:nvPr/>
          </p:nvSpPr>
          <p:spPr bwMode="auto">
            <a:xfrm flipV="1">
              <a:off x="72691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Rectangle 606"/>
            <p:cNvSpPr>
              <a:spLocks noChangeArrowheads="1"/>
            </p:cNvSpPr>
            <p:nvPr/>
          </p:nvSpPr>
          <p:spPr bwMode="auto">
            <a:xfrm flipV="1">
              <a:off x="72691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Rectangle 613"/>
            <p:cNvSpPr>
              <a:spLocks noChangeArrowheads="1"/>
            </p:cNvSpPr>
            <p:nvPr/>
          </p:nvSpPr>
          <p:spPr bwMode="auto">
            <a:xfrm flipV="1">
              <a:off x="75866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7" name="Rectangle 614"/>
            <p:cNvSpPr>
              <a:spLocks noChangeArrowheads="1"/>
            </p:cNvSpPr>
            <p:nvPr/>
          </p:nvSpPr>
          <p:spPr bwMode="auto">
            <a:xfrm flipV="1">
              <a:off x="75866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Rectangle 615"/>
            <p:cNvSpPr>
              <a:spLocks noChangeArrowheads="1"/>
            </p:cNvSpPr>
            <p:nvPr/>
          </p:nvSpPr>
          <p:spPr bwMode="auto">
            <a:xfrm flipV="1">
              <a:off x="75866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Rectangle 616"/>
            <p:cNvSpPr>
              <a:spLocks noChangeArrowheads="1"/>
            </p:cNvSpPr>
            <p:nvPr/>
          </p:nvSpPr>
          <p:spPr bwMode="auto">
            <a:xfrm flipV="1">
              <a:off x="75866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0" name="Rectangle 625"/>
            <p:cNvSpPr>
              <a:spLocks noChangeArrowheads="1"/>
            </p:cNvSpPr>
            <p:nvPr/>
          </p:nvSpPr>
          <p:spPr bwMode="auto">
            <a:xfrm flipV="1">
              <a:off x="7904163" y="6665912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1" name="Rectangle 626"/>
            <p:cNvSpPr>
              <a:spLocks noChangeArrowheads="1"/>
            </p:cNvSpPr>
            <p:nvPr/>
          </p:nvSpPr>
          <p:spPr bwMode="auto">
            <a:xfrm flipV="1">
              <a:off x="7904163" y="6403975"/>
              <a:ext cx="187325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Rectangle 627"/>
            <p:cNvSpPr>
              <a:spLocks noChangeArrowheads="1"/>
            </p:cNvSpPr>
            <p:nvPr/>
          </p:nvSpPr>
          <p:spPr bwMode="auto">
            <a:xfrm flipV="1">
              <a:off x="7904163" y="6145213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Rectangle 628"/>
            <p:cNvSpPr>
              <a:spLocks noChangeArrowheads="1"/>
            </p:cNvSpPr>
            <p:nvPr/>
          </p:nvSpPr>
          <p:spPr bwMode="auto">
            <a:xfrm flipV="1">
              <a:off x="7904163" y="5883275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Rectangle 635"/>
            <p:cNvSpPr>
              <a:spLocks noChangeArrowheads="1"/>
            </p:cNvSpPr>
            <p:nvPr/>
          </p:nvSpPr>
          <p:spPr bwMode="auto">
            <a:xfrm flipV="1">
              <a:off x="8216900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Rectangle 636"/>
            <p:cNvSpPr>
              <a:spLocks noChangeArrowheads="1"/>
            </p:cNvSpPr>
            <p:nvPr/>
          </p:nvSpPr>
          <p:spPr bwMode="auto">
            <a:xfrm flipV="1">
              <a:off x="8216900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6" name="Rectangle 643"/>
            <p:cNvSpPr>
              <a:spLocks noChangeArrowheads="1"/>
            </p:cNvSpPr>
            <p:nvPr/>
          </p:nvSpPr>
          <p:spPr bwMode="auto">
            <a:xfrm flipV="1">
              <a:off x="853440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7" name="Rectangle 644"/>
            <p:cNvSpPr>
              <a:spLocks noChangeArrowheads="1"/>
            </p:cNvSpPr>
            <p:nvPr/>
          </p:nvSpPr>
          <p:spPr bwMode="auto">
            <a:xfrm flipV="1">
              <a:off x="8534400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8" name="Rectangle 645"/>
            <p:cNvSpPr>
              <a:spLocks noChangeArrowheads="1"/>
            </p:cNvSpPr>
            <p:nvPr/>
          </p:nvSpPr>
          <p:spPr bwMode="auto">
            <a:xfrm flipV="1">
              <a:off x="8534400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Rectangle 646"/>
            <p:cNvSpPr>
              <a:spLocks noChangeArrowheads="1"/>
            </p:cNvSpPr>
            <p:nvPr/>
          </p:nvSpPr>
          <p:spPr bwMode="auto">
            <a:xfrm flipV="1">
              <a:off x="8534400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653"/>
            <p:cNvSpPr>
              <a:spLocks noChangeArrowheads="1"/>
            </p:cNvSpPr>
            <p:nvPr/>
          </p:nvSpPr>
          <p:spPr bwMode="auto">
            <a:xfrm flipV="1">
              <a:off x="88487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654"/>
            <p:cNvSpPr>
              <a:spLocks noChangeArrowheads="1"/>
            </p:cNvSpPr>
            <p:nvPr/>
          </p:nvSpPr>
          <p:spPr bwMode="auto">
            <a:xfrm flipV="1">
              <a:off x="88487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Rectangle 655"/>
            <p:cNvSpPr>
              <a:spLocks noChangeArrowheads="1"/>
            </p:cNvSpPr>
            <p:nvPr/>
          </p:nvSpPr>
          <p:spPr bwMode="auto">
            <a:xfrm flipV="1">
              <a:off x="88487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Rectangle 656"/>
            <p:cNvSpPr>
              <a:spLocks noChangeArrowheads="1"/>
            </p:cNvSpPr>
            <p:nvPr/>
          </p:nvSpPr>
          <p:spPr bwMode="auto">
            <a:xfrm flipV="1">
              <a:off x="88487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Rectangle 657"/>
            <p:cNvSpPr>
              <a:spLocks noChangeArrowheads="1"/>
            </p:cNvSpPr>
            <p:nvPr/>
          </p:nvSpPr>
          <p:spPr bwMode="auto">
            <a:xfrm flipV="1">
              <a:off x="88487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Rectangle 658"/>
            <p:cNvSpPr>
              <a:spLocks noChangeArrowheads="1"/>
            </p:cNvSpPr>
            <p:nvPr/>
          </p:nvSpPr>
          <p:spPr bwMode="auto">
            <a:xfrm flipV="1">
              <a:off x="88487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Rectangle 659"/>
            <p:cNvSpPr>
              <a:spLocks noChangeArrowheads="1"/>
            </p:cNvSpPr>
            <p:nvPr/>
          </p:nvSpPr>
          <p:spPr bwMode="auto">
            <a:xfrm flipV="1">
              <a:off x="8848725" y="5099050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Rectangle 666"/>
            <p:cNvSpPr>
              <a:spLocks noChangeArrowheads="1"/>
            </p:cNvSpPr>
            <p:nvPr/>
          </p:nvSpPr>
          <p:spPr bwMode="auto">
            <a:xfrm flipV="1">
              <a:off x="91662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8" name="Rectangle 667"/>
            <p:cNvSpPr>
              <a:spLocks noChangeArrowheads="1"/>
            </p:cNvSpPr>
            <p:nvPr/>
          </p:nvSpPr>
          <p:spPr bwMode="auto">
            <a:xfrm flipV="1">
              <a:off x="91662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9" name="Rectangle 668"/>
            <p:cNvSpPr>
              <a:spLocks noChangeArrowheads="1"/>
            </p:cNvSpPr>
            <p:nvPr/>
          </p:nvSpPr>
          <p:spPr bwMode="auto">
            <a:xfrm flipV="1">
              <a:off x="91662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Rectangle 669"/>
            <p:cNvSpPr>
              <a:spLocks noChangeArrowheads="1"/>
            </p:cNvSpPr>
            <p:nvPr/>
          </p:nvSpPr>
          <p:spPr bwMode="auto">
            <a:xfrm flipV="1">
              <a:off x="91662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1" name="Rectangle 670"/>
            <p:cNvSpPr>
              <a:spLocks noChangeArrowheads="1"/>
            </p:cNvSpPr>
            <p:nvPr/>
          </p:nvSpPr>
          <p:spPr bwMode="auto">
            <a:xfrm flipV="1">
              <a:off x="9166225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2" name="Rectangle 671"/>
            <p:cNvSpPr>
              <a:spLocks noChangeArrowheads="1"/>
            </p:cNvSpPr>
            <p:nvPr/>
          </p:nvSpPr>
          <p:spPr bwMode="auto">
            <a:xfrm flipV="1">
              <a:off x="9166225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Rectangle 678"/>
            <p:cNvSpPr>
              <a:spLocks noChangeArrowheads="1"/>
            </p:cNvSpPr>
            <p:nvPr/>
          </p:nvSpPr>
          <p:spPr bwMode="auto">
            <a:xfrm flipV="1">
              <a:off x="9482138" y="6665912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Rectangle 679"/>
            <p:cNvSpPr>
              <a:spLocks noChangeArrowheads="1"/>
            </p:cNvSpPr>
            <p:nvPr/>
          </p:nvSpPr>
          <p:spPr bwMode="auto">
            <a:xfrm flipV="1">
              <a:off x="9482138" y="6403975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5" name="Rectangle 680"/>
            <p:cNvSpPr>
              <a:spLocks noChangeArrowheads="1"/>
            </p:cNvSpPr>
            <p:nvPr/>
          </p:nvSpPr>
          <p:spPr bwMode="auto">
            <a:xfrm flipV="1">
              <a:off x="9482138" y="61452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6" name="Rectangle 681"/>
            <p:cNvSpPr>
              <a:spLocks noChangeArrowheads="1"/>
            </p:cNvSpPr>
            <p:nvPr/>
          </p:nvSpPr>
          <p:spPr bwMode="auto">
            <a:xfrm flipV="1">
              <a:off x="9482138" y="5883275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7" name="Rectangle 682"/>
            <p:cNvSpPr>
              <a:spLocks noChangeArrowheads="1"/>
            </p:cNvSpPr>
            <p:nvPr/>
          </p:nvSpPr>
          <p:spPr bwMode="auto">
            <a:xfrm flipV="1">
              <a:off x="9482138" y="5621338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Rectangle 683"/>
            <p:cNvSpPr>
              <a:spLocks noChangeArrowheads="1"/>
            </p:cNvSpPr>
            <p:nvPr/>
          </p:nvSpPr>
          <p:spPr bwMode="auto">
            <a:xfrm flipV="1">
              <a:off x="9482138" y="5360987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Rectangle 684"/>
            <p:cNvSpPr>
              <a:spLocks noChangeArrowheads="1"/>
            </p:cNvSpPr>
            <p:nvPr/>
          </p:nvSpPr>
          <p:spPr bwMode="auto">
            <a:xfrm flipV="1">
              <a:off x="9482138" y="5099050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Rectangle 685"/>
            <p:cNvSpPr>
              <a:spLocks noChangeArrowheads="1"/>
            </p:cNvSpPr>
            <p:nvPr/>
          </p:nvSpPr>
          <p:spPr bwMode="auto">
            <a:xfrm flipV="1">
              <a:off x="9482138" y="4837113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1" name="Rectangle 692"/>
            <p:cNvSpPr>
              <a:spLocks noChangeArrowheads="1"/>
            </p:cNvSpPr>
            <p:nvPr/>
          </p:nvSpPr>
          <p:spPr bwMode="auto">
            <a:xfrm flipV="1">
              <a:off x="9796463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2" name="Rectangle 693"/>
            <p:cNvSpPr>
              <a:spLocks noChangeArrowheads="1"/>
            </p:cNvSpPr>
            <p:nvPr/>
          </p:nvSpPr>
          <p:spPr bwMode="auto">
            <a:xfrm flipV="1">
              <a:off x="9796463" y="6403975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 flipV="1">
              <a:off x="9796463" y="6145213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4" name="Rectangle 695"/>
            <p:cNvSpPr>
              <a:spLocks noChangeArrowheads="1"/>
            </p:cNvSpPr>
            <p:nvPr/>
          </p:nvSpPr>
          <p:spPr bwMode="auto">
            <a:xfrm flipV="1">
              <a:off x="9796463" y="5883275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5" name="Rectangle 702"/>
            <p:cNvSpPr>
              <a:spLocks noChangeArrowheads="1"/>
            </p:cNvSpPr>
            <p:nvPr/>
          </p:nvSpPr>
          <p:spPr bwMode="auto">
            <a:xfrm flipV="1">
              <a:off x="10113963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6" name="Rectangle 703"/>
            <p:cNvSpPr>
              <a:spLocks noChangeArrowheads="1"/>
            </p:cNvSpPr>
            <p:nvPr/>
          </p:nvSpPr>
          <p:spPr bwMode="auto">
            <a:xfrm flipV="1">
              <a:off x="10113963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7" name="Rectangle 704"/>
            <p:cNvSpPr>
              <a:spLocks noChangeArrowheads="1"/>
            </p:cNvSpPr>
            <p:nvPr/>
          </p:nvSpPr>
          <p:spPr bwMode="auto">
            <a:xfrm flipV="1">
              <a:off x="10113963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Rectangle 705"/>
            <p:cNvSpPr>
              <a:spLocks noChangeArrowheads="1"/>
            </p:cNvSpPr>
            <p:nvPr/>
          </p:nvSpPr>
          <p:spPr bwMode="auto">
            <a:xfrm flipV="1">
              <a:off x="10113963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9" name="Rectangle 706"/>
            <p:cNvSpPr>
              <a:spLocks noChangeArrowheads="1"/>
            </p:cNvSpPr>
            <p:nvPr/>
          </p:nvSpPr>
          <p:spPr bwMode="auto">
            <a:xfrm flipV="1">
              <a:off x="10113963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0" name="Rectangle 713"/>
            <p:cNvSpPr>
              <a:spLocks noChangeArrowheads="1"/>
            </p:cNvSpPr>
            <p:nvPr/>
          </p:nvSpPr>
          <p:spPr bwMode="auto">
            <a:xfrm flipV="1">
              <a:off x="104282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1" name="Rectangle 714"/>
            <p:cNvSpPr>
              <a:spLocks noChangeArrowheads="1"/>
            </p:cNvSpPr>
            <p:nvPr/>
          </p:nvSpPr>
          <p:spPr bwMode="auto">
            <a:xfrm flipV="1">
              <a:off x="104282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2" name="Rectangle 715"/>
            <p:cNvSpPr>
              <a:spLocks noChangeArrowheads="1"/>
            </p:cNvSpPr>
            <p:nvPr/>
          </p:nvSpPr>
          <p:spPr bwMode="auto">
            <a:xfrm flipV="1">
              <a:off x="104282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Rectangle 716"/>
            <p:cNvSpPr>
              <a:spLocks noChangeArrowheads="1"/>
            </p:cNvSpPr>
            <p:nvPr/>
          </p:nvSpPr>
          <p:spPr bwMode="auto">
            <a:xfrm flipV="1">
              <a:off x="104282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4" name="Rectangle 717"/>
            <p:cNvSpPr>
              <a:spLocks noChangeArrowheads="1"/>
            </p:cNvSpPr>
            <p:nvPr/>
          </p:nvSpPr>
          <p:spPr bwMode="auto">
            <a:xfrm flipV="1">
              <a:off x="10428288" y="5621338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Rectangle 718"/>
            <p:cNvSpPr>
              <a:spLocks noChangeArrowheads="1"/>
            </p:cNvSpPr>
            <p:nvPr/>
          </p:nvSpPr>
          <p:spPr bwMode="auto">
            <a:xfrm flipV="1">
              <a:off x="104282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6" name="Rectangle 719"/>
            <p:cNvSpPr>
              <a:spLocks noChangeArrowheads="1"/>
            </p:cNvSpPr>
            <p:nvPr/>
          </p:nvSpPr>
          <p:spPr bwMode="auto">
            <a:xfrm flipV="1">
              <a:off x="104282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7" name="Rectangle 720"/>
            <p:cNvSpPr>
              <a:spLocks noChangeArrowheads="1"/>
            </p:cNvSpPr>
            <p:nvPr/>
          </p:nvSpPr>
          <p:spPr bwMode="auto">
            <a:xfrm flipV="1">
              <a:off x="10428288" y="48371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8" name="Rectangle 727"/>
            <p:cNvSpPr>
              <a:spLocks noChangeArrowheads="1"/>
            </p:cNvSpPr>
            <p:nvPr/>
          </p:nvSpPr>
          <p:spPr bwMode="auto">
            <a:xfrm flipV="1">
              <a:off x="10745788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9" name="Rectangle 728"/>
            <p:cNvSpPr>
              <a:spLocks noChangeArrowheads="1"/>
            </p:cNvSpPr>
            <p:nvPr/>
          </p:nvSpPr>
          <p:spPr bwMode="auto">
            <a:xfrm flipV="1">
              <a:off x="10745788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0" name="Rectangle 729"/>
            <p:cNvSpPr>
              <a:spLocks noChangeArrowheads="1"/>
            </p:cNvSpPr>
            <p:nvPr/>
          </p:nvSpPr>
          <p:spPr bwMode="auto">
            <a:xfrm flipV="1">
              <a:off x="10745788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1" name="Rectangle 730"/>
            <p:cNvSpPr>
              <a:spLocks noChangeArrowheads="1"/>
            </p:cNvSpPr>
            <p:nvPr/>
          </p:nvSpPr>
          <p:spPr bwMode="auto">
            <a:xfrm flipV="1">
              <a:off x="10745788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2" name="Rectangle 731"/>
            <p:cNvSpPr>
              <a:spLocks noChangeArrowheads="1"/>
            </p:cNvSpPr>
            <p:nvPr/>
          </p:nvSpPr>
          <p:spPr bwMode="auto">
            <a:xfrm flipV="1">
              <a:off x="10745788" y="5621338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3" name="Rectangle 732"/>
            <p:cNvSpPr>
              <a:spLocks noChangeArrowheads="1"/>
            </p:cNvSpPr>
            <p:nvPr/>
          </p:nvSpPr>
          <p:spPr bwMode="auto">
            <a:xfrm flipV="1">
              <a:off x="10745788" y="5360987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4" name="Rectangle 733"/>
            <p:cNvSpPr>
              <a:spLocks noChangeArrowheads="1"/>
            </p:cNvSpPr>
            <p:nvPr/>
          </p:nvSpPr>
          <p:spPr bwMode="auto">
            <a:xfrm flipV="1">
              <a:off x="10745788" y="5099050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Rectangle 740"/>
            <p:cNvSpPr>
              <a:spLocks noChangeArrowheads="1"/>
            </p:cNvSpPr>
            <p:nvPr/>
          </p:nvSpPr>
          <p:spPr bwMode="auto">
            <a:xfrm flipV="1">
              <a:off x="11058525" y="6665912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6" name="Rectangle 747"/>
            <p:cNvSpPr>
              <a:spLocks noChangeArrowheads="1"/>
            </p:cNvSpPr>
            <p:nvPr/>
          </p:nvSpPr>
          <p:spPr bwMode="auto">
            <a:xfrm flipV="1">
              <a:off x="113760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7" name="Rectangle 748"/>
            <p:cNvSpPr>
              <a:spLocks noChangeArrowheads="1"/>
            </p:cNvSpPr>
            <p:nvPr/>
          </p:nvSpPr>
          <p:spPr bwMode="auto">
            <a:xfrm flipV="1">
              <a:off x="11376025" y="6403975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8" name="Rectangle 749"/>
            <p:cNvSpPr>
              <a:spLocks noChangeArrowheads="1"/>
            </p:cNvSpPr>
            <p:nvPr/>
          </p:nvSpPr>
          <p:spPr bwMode="auto">
            <a:xfrm flipV="1">
              <a:off x="113760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9" name="Rectangle 757"/>
            <p:cNvSpPr>
              <a:spLocks noChangeArrowheads="1"/>
            </p:cNvSpPr>
            <p:nvPr/>
          </p:nvSpPr>
          <p:spPr bwMode="auto">
            <a:xfrm flipV="1">
              <a:off x="11693525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0" name="Rectangle 758"/>
            <p:cNvSpPr>
              <a:spLocks noChangeArrowheads="1"/>
            </p:cNvSpPr>
            <p:nvPr/>
          </p:nvSpPr>
          <p:spPr bwMode="auto">
            <a:xfrm flipV="1">
              <a:off x="11693525" y="6403975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1" name="Rectangle 759"/>
            <p:cNvSpPr>
              <a:spLocks noChangeArrowheads="1"/>
            </p:cNvSpPr>
            <p:nvPr/>
          </p:nvSpPr>
          <p:spPr bwMode="auto">
            <a:xfrm flipV="1">
              <a:off x="11693525" y="6145213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2" name="Rectangle 760"/>
            <p:cNvSpPr>
              <a:spLocks noChangeArrowheads="1"/>
            </p:cNvSpPr>
            <p:nvPr/>
          </p:nvSpPr>
          <p:spPr bwMode="auto">
            <a:xfrm flipV="1">
              <a:off x="11693525" y="5883275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3" name="Rectangle 767"/>
            <p:cNvSpPr>
              <a:spLocks noChangeArrowheads="1"/>
            </p:cNvSpPr>
            <p:nvPr/>
          </p:nvSpPr>
          <p:spPr bwMode="auto">
            <a:xfrm flipV="1">
              <a:off x="12007850" y="6665912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10886" y="-440"/>
            <a:ext cx="9144000" cy="1515665"/>
            <a:chOff x="14514" y="-3401"/>
            <a:chExt cx="12192000" cy="2020887"/>
          </a:xfrm>
        </p:grpSpPr>
        <p:sp>
          <p:nvSpPr>
            <p:cNvPr id="185" name="Rectangle 361"/>
            <p:cNvSpPr>
              <a:spLocks noChangeArrowheads="1"/>
            </p:cNvSpPr>
            <p:nvPr/>
          </p:nvSpPr>
          <p:spPr bwMode="auto">
            <a:xfrm rot="10800000" flipV="1">
              <a:off x="120160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6" name="Rectangle 362"/>
            <p:cNvSpPr>
              <a:spLocks noChangeArrowheads="1"/>
            </p:cNvSpPr>
            <p:nvPr/>
          </p:nvSpPr>
          <p:spPr bwMode="auto">
            <a:xfrm rot="10800000" flipV="1">
              <a:off x="120160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7" name="Rectangle 363"/>
            <p:cNvSpPr>
              <a:spLocks noChangeArrowheads="1"/>
            </p:cNvSpPr>
            <p:nvPr/>
          </p:nvSpPr>
          <p:spPr bwMode="auto">
            <a:xfrm rot="10800000" flipV="1">
              <a:off x="120160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8" name="Rectangle 364"/>
            <p:cNvSpPr>
              <a:spLocks noChangeArrowheads="1"/>
            </p:cNvSpPr>
            <p:nvPr/>
          </p:nvSpPr>
          <p:spPr bwMode="auto">
            <a:xfrm rot="10800000" flipV="1">
              <a:off x="120160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9" name="Rectangle 365"/>
            <p:cNvSpPr>
              <a:spLocks noChangeArrowheads="1"/>
            </p:cNvSpPr>
            <p:nvPr/>
          </p:nvSpPr>
          <p:spPr bwMode="auto">
            <a:xfrm rot="10800000" flipV="1">
              <a:off x="12016014" y="1042761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0" name="Rectangle 366"/>
            <p:cNvSpPr>
              <a:spLocks noChangeArrowheads="1"/>
            </p:cNvSpPr>
            <p:nvPr/>
          </p:nvSpPr>
          <p:spPr bwMode="auto">
            <a:xfrm rot="10800000" flipV="1">
              <a:off x="1201601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1" name="Rectangle 373"/>
            <p:cNvSpPr>
              <a:spLocks noChangeArrowheads="1"/>
            </p:cNvSpPr>
            <p:nvPr/>
          </p:nvSpPr>
          <p:spPr bwMode="auto">
            <a:xfrm rot="10800000" flipV="1">
              <a:off x="11701689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2" name="Rectangle 374"/>
            <p:cNvSpPr>
              <a:spLocks noChangeArrowheads="1"/>
            </p:cNvSpPr>
            <p:nvPr/>
          </p:nvSpPr>
          <p:spPr bwMode="auto">
            <a:xfrm rot="10800000" flipV="1">
              <a:off x="11701689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3" name="Rectangle 381"/>
            <p:cNvSpPr>
              <a:spLocks noChangeArrowheads="1"/>
            </p:cNvSpPr>
            <p:nvPr/>
          </p:nvSpPr>
          <p:spPr bwMode="auto">
            <a:xfrm rot="10800000" flipV="1">
              <a:off x="113841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4" name="Rectangle 382"/>
            <p:cNvSpPr>
              <a:spLocks noChangeArrowheads="1"/>
            </p:cNvSpPr>
            <p:nvPr/>
          </p:nvSpPr>
          <p:spPr bwMode="auto">
            <a:xfrm rot="10800000" flipV="1">
              <a:off x="113841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5" name="Rectangle 383"/>
            <p:cNvSpPr>
              <a:spLocks noChangeArrowheads="1"/>
            </p:cNvSpPr>
            <p:nvPr/>
          </p:nvSpPr>
          <p:spPr bwMode="auto">
            <a:xfrm rot="10800000" flipV="1">
              <a:off x="113841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6" name="Rectangle 384"/>
            <p:cNvSpPr>
              <a:spLocks noChangeArrowheads="1"/>
            </p:cNvSpPr>
            <p:nvPr/>
          </p:nvSpPr>
          <p:spPr bwMode="auto">
            <a:xfrm rot="10800000" flipV="1">
              <a:off x="113841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7" name="Rectangle 385"/>
            <p:cNvSpPr>
              <a:spLocks noChangeArrowheads="1"/>
            </p:cNvSpPr>
            <p:nvPr/>
          </p:nvSpPr>
          <p:spPr bwMode="auto">
            <a:xfrm rot="10800000" flipV="1">
              <a:off x="113841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8" name="Rectangle 392"/>
            <p:cNvSpPr>
              <a:spLocks noChangeArrowheads="1"/>
            </p:cNvSpPr>
            <p:nvPr/>
          </p:nvSpPr>
          <p:spPr bwMode="auto">
            <a:xfrm rot="10800000" flipV="1">
              <a:off x="1106668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9" name="Rectangle 393"/>
            <p:cNvSpPr>
              <a:spLocks noChangeArrowheads="1"/>
            </p:cNvSpPr>
            <p:nvPr/>
          </p:nvSpPr>
          <p:spPr bwMode="auto">
            <a:xfrm rot="10800000" flipV="1">
              <a:off x="11066688" y="258536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0" name="Rectangle 394"/>
            <p:cNvSpPr>
              <a:spLocks noChangeArrowheads="1"/>
            </p:cNvSpPr>
            <p:nvPr/>
          </p:nvSpPr>
          <p:spPr bwMode="auto">
            <a:xfrm rot="10800000" flipV="1">
              <a:off x="1106668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1" name="Rectangle 395"/>
            <p:cNvSpPr>
              <a:spLocks noChangeArrowheads="1"/>
            </p:cNvSpPr>
            <p:nvPr/>
          </p:nvSpPr>
          <p:spPr bwMode="auto">
            <a:xfrm rot="10800000" flipV="1">
              <a:off x="1106668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2" name="Rectangle 396"/>
            <p:cNvSpPr>
              <a:spLocks noChangeArrowheads="1"/>
            </p:cNvSpPr>
            <p:nvPr/>
          </p:nvSpPr>
          <p:spPr bwMode="auto">
            <a:xfrm rot="10800000" flipV="1">
              <a:off x="1106668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3" name="Rectangle 397"/>
            <p:cNvSpPr>
              <a:spLocks noChangeArrowheads="1"/>
            </p:cNvSpPr>
            <p:nvPr/>
          </p:nvSpPr>
          <p:spPr bwMode="auto">
            <a:xfrm rot="10800000" flipV="1">
              <a:off x="11066688" y="1301524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4" name="Rectangle 398"/>
            <p:cNvSpPr>
              <a:spLocks noChangeArrowheads="1"/>
            </p:cNvSpPr>
            <p:nvPr/>
          </p:nvSpPr>
          <p:spPr bwMode="auto">
            <a:xfrm rot="10800000" flipV="1">
              <a:off x="11066688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5" name="Rectangle 399"/>
            <p:cNvSpPr>
              <a:spLocks noChangeArrowheads="1"/>
            </p:cNvSpPr>
            <p:nvPr/>
          </p:nvSpPr>
          <p:spPr bwMode="auto">
            <a:xfrm rot="10800000" flipV="1">
              <a:off x="11066688" y="18269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6" name="Rectangle 406"/>
            <p:cNvSpPr>
              <a:spLocks noChangeArrowheads="1"/>
            </p:cNvSpPr>
            <p:nvPr/>
          </p:nvSpPr>
          <p:spPr bwMode="auto">
            <a:xfrm rot="10800000" flipV="1">
              <a:off x="107539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7" name="Rectangle 407"/>
            <p:cNvSpPr>
              <a:spLocks noChangeArrowheads="1"/>
            </p:cNvSpPr>
            <p:nvPr/>
          </p:nvSpPr>
          <p:spPr bwMode="auto">
            <a:xfrm rot="10800000" flipV="1">
              <a:off x="107539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8" name="Rectangle 408"/>
            <p:cNvSpPr>
              <a:spLocks noChangeArrowheads="1"/>
            </p:cNvSpPr>
            <p:nvPr/>
          </p:nvSpPr>
          <p:spPr bwMode="auto">
            <a:xfrm rot="10800000" flipV="1">
              <a:off x="107539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9" name="Rectangle 409"/>
            <p:cNvSpPr>
              <a:spLocks noChangeArrowheads="1"/>
            </p:cNvSpPr>
            <p:nvPr/>
          </p:nvSpPr>
          <p:spPr bwMode="auto">
            <a:xfrm rot="10800000" flipV="1">
              <a:off x="107539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0" name="Rectangle 416"/>
            <p:cNvSpPr>
              <a:spLocks noChangeArrowheads="1"/>
            </p:cNvSpPr>
            <p:nvPr/>
          </p:nvSpPr>
          <p:spPr bwMode="auto">
            <a:xfrm rot="10800000" flipV="1">
              <a:off x="1043645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1" name="Rectangle 417"/>
            <p:cNvSpPr>
              <a:spLocks noChangeArrowheads="1"/>
            </p:cNvSpPr>
            <p:nvPr/>
          </p:nvSpPr>
          <p:spPr bwMode="auto">
            <a:xfrm rot="10800000" flipV="1">
              <a:off x="1043645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2" name="Rectangle 418"/>
            <p:cNvSpPr>
              <a:spLocks noChangeArrowheads="1"/>
            </p:cNvSpPr>
            <p:nvPr/>
          </p:nvSpPr>
          <p:spPr bwMode="auto">
            <a:xfrm rot="10800000" flipV="1">
              <a:off x="1043645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3" name="Rectangle 419"/>
            <p:cNvSpPr>
              <a:spLocks noChangeArrowheads="1"/>
            </p:cNvSpPr>
            <p:nvPr/>
          </p:nvSpPr>
          <p:spPr bwMode="auto">
            <a:xfrm rot="10800000" flipV="1">
              <a:off x="1043645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4" name="Rectangle 420"/>
            <p:cNvSpPr>
              <a:spLocks noChangeArrowheads="1"/>
            </p:cNvSpPr>
            <p:nvPr/>
          </p:nvSpPr>
          <p:spPr bwMode="auto">
            <a:xfrm rot="10800000" flipV="1">
              <a:off x="1043645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5" name="Rectangle 427"/>
            <p:cNvSpPr>
              <a:spLocks noChangeArrowheads="1"/>
            </p:cNvSpPr>
            <p:nvPr/>
          </p:nvSpPr>
          <p:spPr bwMode="auto">
            <a:xfrm rot="10800000" flipV="1">
              <a:off x="101221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6" name="Rectangle 428"/>
            <p:cNvSpPr>
              <a:spLocks noChangeArrowheads="1"/>
            </p:cNvSpPr>
            <p:nvPr/>
          </p:nvSpPr>
          <p:spPr bwMode="auto">
            <a:xfrm rot="10800000" flipV="1">
              <a:off x="101221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7" name="Rectangle 435"/>
            <p:cNvSpPr>
              <a:spLocks noChangeArrowheads="1"/>
            </p:cNvSpPr>
            <p:nvPr/>
          </p:nvSpPr>
          <p:spPr bwMode="auto">
            <a:xfrm rot="10800000" flipV="1">
              <a:off x="980462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8" name="Rectangle 436"/>
            <p:cNvSpPr>
              <a:spLocks noChangeArrowheads="1"/>
            </p:cNvSpPr>
            <p:nvPr/>
          </p:nvSpPr>
          <p:spPr bwMode="auto">
            <a:xfrm rot="10800000" flipV="1">
              <a:off x="980462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9" name="Rectangle 437"/>
            <p:cNvSpPr>
              <a:spLocks noChangeArrowheads="1"/>
            </p:cNvSpPr>
            <p:nvPr/>
          </p:nvSpPr>
          <p:spPr bwMode="auto">
            <a:xfrm rot="10800000" flipV="1">
              <a:off x="9804626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0" name="Rectangle 438"/>
            <p:cNvSpPr>
              <a:spLocks noChangeArrowheads="1"/>
            </p:cNvSpPr>
            <p:nvPr/>
          </p:nvSpPr>
          <p:spPr bwMode="auto">
            <a:xfrm rot="10800000" flipV="1">
              <a:off x="9804626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1" name="Rectangle 439"/>
            <p:cNvSpPr>
              <a:spLocks noChangeArrowheads="1"/>
            </p:cNvSpPr>
            <p:nvPr/>
          </p:nvSpPr>
          <p:spPr bwMode="auto">
            <a:xfrm rot="10800000" flipV="1">
              <a:off x="9804626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2" name="Rectangle 440"/>
            <p:cNvSpPr>
              <a:spLocks noChangeArrowheads="1"/>
            </p:cNvSpPr>
            <p:nvPr/>
          </p:nvSpPr>
          <p:spPr bwMode="auto">
            <a:xfrm rot="10800000" flipV="1">
              <a:off x="9804626" y="1301524"/>
              <a:ext cx="192088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3" name="Rectangle 441"/>
            <p:cNvSpPr>
              <a:spLocks noChangeArrowheads="1"/>
            </p:cNvSpPr>
            <p:nvPr/>
          </p:nvSpPr>
          <p:spPr bwMode="auto">
            <a:xfrm rot="10800000" flipV="1">
              <a:off x="9804626" y="156346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4" name="Rectangle 448"/>
            <p:cNvSpPr>
              <a:spLocks noChangeArrowheads="1"/>
            </p:cNvSpPr>
            <p:nvPr/>
          </p:nvSpPr>
          <p:spPr bwMode="auto">
            <a:xfrm rot="10800000" flipV="1">
              <a:off x="94887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5" name="Rectangle 449"/>
            <p:cNvSpPr>
              <a:spLocks noChangeArrowheads="1"/>
            </p:cNvSpPr>
            <p:nvPr/>
          </p:nvSpPr>
          <p:spPr bwMode="auto">
            <a:xfrm rot="10800000" flipV="1">
              <a:off x="948871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6" name="Rectangle 450"/>
            <p:cNvSpPr>
              <a:spLocks noChangeArrowheads="1"/>
            </p:cNvSpPr>
            <p:nvPr/>
          </p:nvSpPr>
          <p:spPr bwMode="auto">
            <a:xfrm rot="10800000" flipV="1">
              <a:off x="948871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7" name="Rectangle 451"/>
            <p:cNvSpPr>
              <a:spLocks noChangeArrowheads="1"/>
            </p:cNvSpPr>
            <p:nvPr/>
          </p:nvSpPr>
          <p:spPr bwMode="auto">
            <a:xfrm rot="10800000" flipV="1">
              <a:off x="948871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8" name="Rectangle 458"/>
            <p:cNvSpPr>
              <a:spLocks noChangeArrowheads="1"/>
            </p:cNvSpPr>
            <p:nvPr/>
          </p:nvSpPr>
          <p:spPr bwMode="auto">
            <a:xfrm rot="10800000" flipV="1">
              <a:off x="91743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9" name="Rectangle 459"/>
            <p:cNvSpPr>
              <a:spLocks noChangeArrowheads="1"/>
            </p:cNvSpPr>
            <p:nvPr/>
          </p:nvSpPr>
          <p:spPr bwMode="auto">
            <a:xfrm rot="10800000" flipV="1">
              <a:off x="9174389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0" name="Rectangle 460"/>
            <p:cNvSpPr>
              <a:spLocks noChangeArrowheads="1"/>
            </p:cNvSpPr>
            <p:nvPr/>
          </p:nvSpPr>
          <p:spPr bwMode="auto">
            <a:xfrm rot="10800000" flipV="1">
              <a:off x="91743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1" name="Rectangle 461"/>
            <p:cNvSpPr>
              <a:spLocks noChangeArrowheads="1"/>
            </p:cNvSpPr>
            <p:nvPr/>
          </p:nvSpPr>
          <p:spPr bwMode="auto">
            <a:xfrm rot="10800000" flipV="1">
              <a:off x="91743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2" name="Rectangle 468"/>
            <p:cNvSpPr>
              <a:spLocks noChangeArrowheads="1"/>
            </p:cNvSpPr>
            <p:nvPr/>
          </p:nvSpPr>
          <p:spPr bwMode="auto">
            <a:xfrm rot="10800000" flipV="1">
              <a:off x="885688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3" name="Rectangle 469"/>
            <p:cNvSpPr>
              <a:spLocks noChangeArrowheads="1"/>
            </p:cNvSpPr>
            <p:nvPr/>
          </p:nvSpPr>
          <p:spPr bwMode="auto">
            <a:xfrm rot="10800000" flipV="1">
              <a:off x="885688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4" name="Rectangle 470"/>
            <p:cNvSpPr>
              <a:spLocks noChangeArrowheads="1"/>
            </p:cNvSpPr>
            <p:nvPr/>
          </p:nvSpPr>
          <p:spPr bwMode="auto">
            <a:xfrm rot="10800000" flipV="1">
              <a:off x="885688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5" name="Rectangle 471"/>
            <p:cNvSpPr>
              <a:spLocks noChangeArrowheads="1"/>
            </p:cNvSpPr>
            <p:nvPr/>
          </p:nvSpPr>
          <p:spPr bwMode="auto">
            <a:xfrm rot="10800000" flipV="1">
              <a:off x="885688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6" name="Rectangle 472"/>
            <p:cNvSpPr>
              <a:spLocks noChangeArrowheads="1"/>
            </p:cNvSpPr>
            <p:nvPr/>
          </p:nvSpPr>
          <p:spPr bwMode="auto">
            <a:xfrm rot="10800000" flipV="1">
              <a:off x="885688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7" name="Rectangle 479"/>
            <p:cNvSpPr>
              <a:spLocks noChangeArrowheads="1"/>
            </p:cNvSpPr>
            <p:nvPr/>
          </p:nvSpPr>
          <p:spPr bwMode="auto">
            <a:xfrm rot="10800000" flipV="1">
              <a:off x="85425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8" name="Rectangle 480"/>
            <p:cNvSpPr>
              <a:spLocks noChangeArrowheads="1"/>
            </p:cNvSpPr>
            <p:nvPr/>
          </p:nvSpPr>
          <p:spPr bwMode="auto">
            <a:xfrm rot="10800000" flipV="1">
              <a:off x="85425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9" name="Rectangle 481"/>
            <p:cNvSpPr>
              <a:spLocks noChangeArrowheads="1"/>
            </p:cNvSpPr>
            <p:nvPr/>
          </p:nvSpPr>
          <p:spPr bwMode="auto">
            <a:xfrm rot="10800000" flipV="1">
              <a:off x="85425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0" name="Rectangle 482"/>
            <p:cNvSpPr>
              <a:spLocks noChangeArrowheads="1"/>
            </p:cNvSpPr>
            <p:nvPr/>
          </p:nvSpPr>
          <p:spPr bwMode="auto">
            <a:xfrm rot="10800000" flipV="1">
              <a:off x="8542564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1" name="Rectangle 483"/>
            <p:cNvSpPr>
              <a:spLocks noChangeArrowheads="1"/>
            </p:cNvSpPr>
            <p:nvPr/>
          </p:nvSpPr>
          <p:spPr bwMode="auto">
            <a:xfrm rot="10800000" flipV="1">
              <a:off x="8542564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2" name="Rectangle 484"/>
            <p:cNvSpPr>
              <a:spLocks noChangeArrowheads="1"/>
            </p:cNvSpPr>
            <p:nvPr/>
          </p:nvSpPr>
          <p:spPr bwMode="auto">
            <a:xfrm rot="10800000" flipV="1">
              <a:off x="8542564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3" name="Rectangle 485"/>
            <p:cNvSpPr>
              <a:spLocks noChangeArrowheads="1"/>
            </p:cNvSpPr>
            <p:nvPr/>
          </p:nvSpPr>
          <p:spPr bwMode="auto">
            <a:xfrm rot="10800000" flipV="1">
              <a:off x="8542564" y="1563461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4" name="Rectangle 492"/>
            <p:cNvSpPr>
              <a:spLocks noChangeArrowheads="1"/>
            </p:cNvSpPr>
            <p:nvPr/>
          </p:nvSpPr>
          <p:spPr bwMode="auto">
            <a:xfrm rot="10800000" flipV="1">
              <a:off x="822506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5" name="Rectangle 493"/>
            <p:cNvSpPr>
              <a:spLocks noChangeArrowheads="1"/>
            </p:cNvSpPr>
            <p:nvPr/>
          </p:nvSpPr>
          <p:spPr bwMode="auto">
            <a:xfrm rot="10800000" flipV="1">
              <a:off x="822506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6" name="Rectangle 500"/>
            <p:cNvSpPr>
              <a:spLocks noChangeArrowheads="1"/>
            </p:cNvSpPr>
            <p:nvPr/>
          </p:nvSpPr>
          <p:spPr bwMode="auto">
            <a:xfrm rot="10800000" flipV="1">
              <a:off x="791232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7" name="Rectangle 501"/>
            <p:cNvSpPr>
              <a:spLocks noChangeArrowheads="1"/>
            </p:cNvSpPr>
            <p:nvPr/>
          </p:nvSpPr>
          <p:spPr bwMode="auto">
            <a:xfrm rot="10800000" flipV="1">
              <a:off x="791232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8" name="Rectangle 502"/>
            <p:cNvSpPr>
              <a:spLocks noChangeArrowheads="1"/>
            </p:cNvSpPr>
            <p:nvPr/>
          </p:nvSpPr>
          <p:spPr bwMode="auto">
            <a:xfrm rot="10800000" flipV="1">
              <a:off x="791232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9" name="Rectangle 503"/>
            <p:cNvSpPr>
              <a:spLocks noChangeArrowheads="1"/>
            </p:cNvSpPr>
            <p:nvPr/>
          </p:nvSpPr>
          <p:spPr bwMode="auto">
            <a:xfrm rot="10800000" flipV="1">
              <a:off x="791232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0" name="Rectangle 510"/>
            <p:cNvSpPr>
              <a:spLocks noChangeArrowheads="1"/>
            </p:cNvSpPr>
            <p:nvPr/>
          </p:nvSpPr>
          <p:spPr bwMode="auto">
            <a:xfrm rot="10800000" flipV="1">
              <a:off x="75948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1" name="Rectangle 511"/>
            <p:cNvSpPr>
              <a:spLocks noChangeArrowheads="1"/>
            </p:cNvSpPr>
            <p:nvPr/>
          </p:nvSpPr>
          <p:spPr bwMode="auto">
            <a:xfrm rot="10800000" flipV="1">
              <a:off x="75948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2" name="Rectangle 512"/>
            <p:cNvSpPr>
              <a:spLocks noChangeArrowheads="1"/>
            </p:cNvSpPr>
            <p:nvPr/>
          </p:nvSpPr>
          <p:spPr bwMode="auto">
            <a:xfrm rot="10800000" flipV="1">
              <a:off x="75948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3" name="Rectangle 519"/>
            <p:cNvSpPr>
              <a:spLocks noChangeArrowheads="1"/>
            </p:cNvSpPr>
            <p:nvPr/>
          </p:nvSpPr>
          <p:spPr bwMode="auto">
            <a:xfrm rot="10800000" flipV="1">
              <a:off x="72773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4" name="Rectangle 520"/>
            <p:cNvSpPr>
              <a:spLocks noChangeArrowheads="1"/>
            </p:cNvSpPr>
            <p:nvPr/>
          </p:nvSpPr>
          <p:spPr bwMode="auto">
            <a:xfrm rot="10800000" flipV="1">
              <a:off x="727732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Rectangle 521"/>
            <p:cNvSpPr>
              <a:spLocks noChangeArrowheads="1"/>
            </p:cNvSpPr>
            <p:nvPr/>
          </p:nvSpPr>
          <p:spPr bwMode="auto">
            <a:xfrm rot="10800000" flipV="1">
              <a:off x="72773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Rectangle 522"/>
            <p:cNvSpPr>
              <a:spLocks noChangeArrowheads="1"/>
            </p:cNvSpPr>
            <p:nvPr/>
          </p:nvSpPr>
          <p:spPr bwMode="auto">
            <a:xfrm rot="10800000" flipV="1">
              <a:off x="72773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Rectangle 523"/>
            <p:cNvSpPr>
              <a:spLocks noChangeArrowheads="1"/>
            </p:cNvSpPr>
            <p:nvPr/>
          </p:nvSpPr>
          <p:spPr bwMode="auto">
            <a:xfrm rot="10800000" flipV="1">
              <a:off x="727732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Rectangle 531"/>
            <p:cNvSpPr>
              <a:spLocks noChangeArrowheads="1"/>
            </p:cNvSpPr>
            <p:nvPr/>
          </p:nvSpPr>
          <p:spPr bwMode="auto">
            <a:xfrm rot="10800000" flipV="1">
              <a:off x="69630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Rectangle 532"/>
            <p:cNvSpPr>
              <a:spLocks noChangeArrowheads="1"/>
            </p:cNvSpPr>
            <p:nvPr/>
          </p:nvSpPr>
          <p:spPr bwMode="auto">
            <a:xfrm rot="10800000" flipV="1">
              <a:off x="69630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Rectangle 533"/>
            <p:cNvSpPr>
              <a:spLocks noChangeArrowheads="1"/>
            </p:cNvSpPr>
            <p:nvPr/>
          </p:nvSpPr>
          <p:spPr bwMode="auto">
            <a:xfrm rot="10800000" flipV="1">
              <a:off x="69630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Rectangle 534"/>
            <p:cNvSpPr>
              <a:spLocks noChangeArrowheads="1"/>
            </p:cNvSpPr>
            <p:nvPr/>
          </p:nvSpPr>
          <p:spPr bwMode="auto">
            <a:xfrm rot="10800000" flipV="1">
              <a:off x="6963001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Rectangle 541"/>
            <p:cNvSpPr>
              <a:spLocks noChangeArrowheads="1"/>
            </p:cNvSpPr>
            <p:nvPr/>
          </p:nvSpPr>
          <p:spPr bwMode="auto">
            <a:xfrm rot="10800000" flipV="1">
              <a:off x="664550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3" name="Rectangle 542"/>
            <p:cNvSpPr>
              <a:spLocks noChangeArrowheads="1"/>
            </p:cNvSpPr>
            <p:nvPr/>
          </p:nvSpPr>
          <p:spPr bwMode="auto">
            <a:xfrm rot="10800000" flipV="1">
              <a:off x="6645501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4" name="Rectangle 543"/>
            <p:cNvSpPr>
              <a:spLocks noChangeArrowheads="1"/>
            </p:cNvSpPr>
            <p:nvPr/>
          </p:nvSpPr>
          <p:spPr bwMode="auto">
            <a:xfrm rot="10800000" flipV="1">
              <a:off x="6645501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5" name="Rectangle 544"/>
            <p:cNvSpPr>
              <a:spLocks noChangeArrowheads="1"/>
            </p:cNvSpPr>
            <p:nvPr/>
          </p:nvSpPr>
          <p:spPr bwMode="auto">
            <a:xfrm rot="10800000" flipV="1">
              <a:off x="6645501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6" name="Rectangle 551"/>
            <p:cNvSpPr>
              <a:spLocks noChangeArrowheads="1"/>
            </p:cNvSpPr>
            <p:nvPr/>
          </p:nvSpPr>
          <p:spPr bwMode="auto">
            <a:xfrm rot="10800000" flipV="1">
              <a:off x="6332764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7" name="Rectangle 552"/>
            <p:cNvSpPr>
              <a:spLocks noChangeArrowheads="1"/>
            </p:cNvSpPr>
            <p:nvPr/>
          </p:nvSpPr>
          <p:spPr bwMode="auto">
            <a:xfrm rot="10800000" flipV="1">
              <a:off x="6332764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8" name="Rectangle 564"/>
            <p:cNvSpPr>
              <a:spLocks noChangeArrowheads="1"/>
            </p:cNvSpPr>
            <p:nvPr/>
          </p:nvSpPr>
          <p:spPr bwMode="auto">
            <a:xfrm rot="10800000" flipV="1">
              <a:off x="60152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9" name="Rectangle 565"/>
            <p:cNvSpPr>
              <a:spLocks noChangeArrowheads="1"/>
            </p:cNvSpPr>
            <p:nvPr/>
          </p:nvSpPr>
          <p:spPr bwMode="auto">
            <a:xfrm rot="10800000" flipV="1">
              <a:off x="60152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0" name="Rectangle 566"/>
            <p:cNvSpPr>
              <a:spLocks noChangeArrowheads="1"/>
            </p:cNvSpPr>
            <p:nvPr/>
          </p:nvSpPr>
          <p:spPr bwMode="auto">
            <a:xfrm rot="10800000" flipV="1">
              <a:off x="60152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1" name="Rectangle 573"/>
            <p:cNvSpPr>
              <a:spLocks noChangeArrowheads="1"/>
            </p:cNvSpPr>
            <p:nvPr/>
          </p:nvSpPr>
          <p:spPr bwMode="auto">
            <a:xfrm rot="10800000" flipV="1">
              <a:off x="56977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2" name="Rectangle 574"/>
            <p:cNvSpPr>
              <a:spLocks noChangeArrowheads="1"/>
            </p:cNvSpPr>
            <p:nvPr/>
          </p:nvSpPr>
          <p:spPr bwMode="auto">
            <a:xfrm rot="10800000" flipV="1">
              <a:off x="56977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3" name="Rectangle 575"/>
            <p:cNvSpPr>
              <a:spLocks noChangeArrowheads="1"/>
            </p:cNvSpPr>
            <p:nvPr/>
          </p:nvSpPr>
          <p:spPr bwMode="auto">
            <a:xfrm rot="10800000" flipV="1">
              <a:off x="56977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4" name="Rectangle 582"/>
            <p:cNvSpPr>
              <a:spLocks noChangeArrowheads="1"/>
            </p:cNvSpPr>
            <p:nvPr/>
          </p:nvSpPr>
          <p:spPr bwMode="auto">
            <a:xfrm rot="10800000" flipV="1">
              <a:off x="5383438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5" name="Rectangle 583"/>
            <p:cNvSpPr>
              <a:spLocks noChangeArrowheads="1"/>
            </p:cNvSpPr>
            <p:nvPr/>
          </p:nvSpPr>
          <p:spPr bwMode="auto">
            <a:xfrm rot="10800000" flipV="1">
              <a:off x="5383438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6" name="Rectangle 584"/>
            <p:cNvSpPr>
              <a:spLocks noChangeArrowheads="1"/>
            </p:cNvSpPr>
            <p:nvPr/>
          </p:nvSpPr>
          <p:spPr bwMode="auto">
            <a:xfrm rot="10800000" flipV="1">
              <a:off x="5383438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7" name="Rectangle 585"/>
            <p:cNvSpPr>
              <a:spLocks noChangeArrowheads="1"/>
            </p:cNvSpPr>
            <p:nvPr/>
          </p:nvSpPr>
          <p:spPr bwMode="auto">
            <a:xfrm rot="10800000" flipV="1">
              <a:off x="5383438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8" name="Rectangle 586"/>
            <p:cNvSpPr>
              <a:spLocks noChangeArrowheads="1"/>
            </p:cNvSpPr>
            <p:nvPr/>
          </p:nvSpPr>
          <p:spPr bwMode="auto">
            <a:xfrm rot="10800000" flipV="1">
              <a:off x="5383438" y="1042761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9" name="Rectangle 594"/>
            <p:cNvSpPr>
              <a:spLocks noChangeArrowheads="1"/>
            </p:cNvSpPr>
            <p:nvPr/>
          </p:nvSpPr>
          <p:spPr bwMode="auto">
            <a:xfrm rot="10800000" flipV="1">
              <a:off x="506752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0" name="Rectangle 595"/>
            <p:cNvSpPr>
              <a:spLocks noChangeArrowheads="1"/>
            </p:cNvSpPr>
            <p:nvPr/>
          </p:nvSpPr>
          <p:spPr bwMode="auto">
            <a:xfrm rot="10800000" flipV="1">
              <a:off x="5067526" y="258536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1" name="Rectangle 596"/>
            <p:cNvSpPr>
              <a:spLocks noChangeArrowheads="1"/>
            </p:cNvSpPr>
            <p:nvPr/>
          </p:nvSpPr>
          <p:spPr bwMode="auto">
            <a:xfrm rot="10800000" flipV="1">
              <a:off x="506752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2" name="Rectangle 597"/>
            <p:cNvSpPr>
              <a:spLocks noChangeArrowheads="1"/>
            </p:cNvSpPr>
            <p:nvPr/>
          </p:nvSpPr>
          <p:spPr bwMode="auto">
            <a:xfrm rot="10800000" flipV="1">
              <a:off x="506752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3" name="Rectangle 604"/>
            <p:cNvSpPr>
              <a:spLocks noChangeArrowheads="1"/>
            </p:cNvSpPr>
            <p:nvPr/>
          </p:nvSpPr>
          <p:spPr bwMode="auto">
            <a:xfrm rot="10800000" flipV="1">
              <a:off x="47532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4" name="Rectangle 605"/>
            <p:cNvSpPr>
              <a:spLocks noChangeArrowheads="1"/>
            </p:cNvSpPr>
            <p:nvPr/>
          </p:nvSpPr>
          <p:spPr bwMode="auto">
            <a:xfrm rot="10800000" flipV="1">
              <a:off x="47532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5" name="Rectangle 606"/>
            <p:cNvSpPr>
              <a:spLocks noChangeArrowheads="1"/>
            </p:cNvSpPr>
            <p:nvPr/>
          </p:nvSpPr>
          <p:spPr bwMode="auto">
            <a:xfrm rot="10800000" flipV="1">
              <a:off x="47532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6" name="Rectangle 613"/>
            <p:cNvSpPr>
              <a:spLocks noChangeArrowheads="1"/>
            </p:cNvSpPr>
            <p:nvPr/>
          </p:nvSpPr>
          <p:spPr bwMode="auto">
            <a:xfrm rot="10800000" flipV="1">
              <a:off x="44357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7" name="Rectangle 614"/>
            <p:cNvSpPr>
              <a:spLocks noChangeArrowheads="1"/>
            </p:cNvSpPr>
            <p:nvPr/>
          </p:nvSpPr>
          <p:spPr bwMode="auto">
            <a:xfrm rot="10800000" flipV="1">
              <a:off x="44357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8" name="Rectangle 615"/>
            <p:cNvSpPr>
              <a:spLocks noChangeArrowheads="1"/>
            </p:cNvSpPr>
            <p:nvPr/>
          </p:nvSpPr>
          <p:spPr bwMode="auto">
            <a:xfrm rot="10800000" flipV="1">
              <a:off x="44357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9" name="Rectangle 616"/>
            <p:cNvSpPr>
              <a:spLocks noChangeArrowheads="1"/>
            </p:cNvSpPr>
            <p:nvPr/>
          </p:nvSpPr>
          <p:spPr bwMode="auto">
            <a:xfrm rot="10800000" flipV="1">
              <a:off x="44357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0" name="Rectangle 625"/>
            <p:cNvSpPr>
              <a:spLocks noChangeArrowheads="1"/>
            </p:cNvSpPr>
            <p:nvPr/>
          </p:nvSpPr>
          <p:spPr bwMode="auto">
            <a:xfrm rot="10800000" flipV="1">
              <a:off x="4121376" y="-3401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1" name="Rectangle 626"/>
            <p:cNvSpPr>
              <a:spLocks noChangeArrowheads="1"/>
            </p:cNvSpPr>
            <p:nvPr/>
          </p:nvSpPr>
          <p:spPr bwMode="auto">
            <a:xfrm rot="10800000" flipV="1">
              <a:off x="4121376" y="258536"/>
              <a:ext cx="187325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2" name="Rectangle 627"/>
            <p:cNvSpPr>
              <a:spLocks noChangeArrowheads="1"/>
            </p:cNvSpPr>
            <p:nvPr/>
          </p:nvSpPr>
          <p:spPr bwMode="auto">
            <a:xfrm rot="10800000" flipV="1">
              <a:off x="4121376" y="518886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3" name="Rectangle 628"/>
            <p:cNvSpPr>
              <a:spLocks noChangeArrowheads="1"/>
            </p:cNvSpPr>
            <p:nvPr/>
          </p:nvSpPr>
          <p:spPr bwMode="auto">
            <a:xfrm rot="10800000" flipV="1">
              <a:off x="4121376" y="780824"/>
              <a:ext cx="187325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4" name="Rectangle 635"/>
            <p:cNvSpPr>
              <a:spLocks noChangeArrowheads="1"/>
            </p:cNvSpPr>
            <p:nvPr/>
          </p:nvSpPr>
          <p:spPr bwMode="auto">
            <a:xfrm rot="10800000" flipV="1">
              <a:off x="3803876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5" name="Rectangle 636"/>
            <p:cNvSpPr>
              <a:spLocks noChangeArrowheads="1"/>
            </p:cNvSpPr>
            <p:nvPr/>
          </p:nvSpPr>
          <p:spPr bwMode="auto">
            <a:xfrm rot="10800000" flipV="1">
              <a:off x="3803876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6" name="Rectangle 643"/>
            <p:cNvSpPr>
              <a:spLocks noChangeArrowheads="1"/>
            </p:cNvSpPr>
            <p:nvPr/>
          </p:nvSpPr>
          <p:spPr bwMode="auto">
            <a:xfrm rot="10800000" flipV="1">
              <a:off x="348796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7" name="Rectangle 644"/>
            <p:cNvSpPr>
              <a:spLocks noChangeArrowheads="1"/>
            </p:cNvSpPr>
            <p:nvPr/>
          </p:nvSpPr>
          <p:spPr bwMode="auto">
            <a:xfrm rot="10800000" flipV="1">
              <a:off x="3487964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8" name="Rectangle 645"/>
            <p:cNvSpPr>
              <a:spLocks noChangeArrowheads="1"/>
            </p:cNvSpPr>
            <p:nvPr/>
          </p:nvSpPr>
          <p:spPr bwMode="auto">
            <a:xfrm rot="10800000" flipV="1">
              <a:off x="3487964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9" name="Rectangle 646"/>
            <p:cNvSpPr>
              <a:spLocks noChangeArrowheads="1"/>
            </p:cNvSpPr>
            <p:nvPr/>
          </p:nvSpPr>
          <p:spPr bwMode="auto">
            <a:xfrm rot="10800000" flipV="1">
              <a:off x="3487964" y="780824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0" name="Rectangle 653"/>
            <p:cNvSpPr>
              <a:spLocks noChangeArrowheads="1"/>
            </p:cNvSpPr>
            <p:nvPr/>
          </p:nvSpPr>
          <p:spPr bwMode="auto">
            <a:xfrm rot="10800000" flipV="1">
              <a:off x="31736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1" name="Rectangle 654"/>
            <p:cNvSpPr>
              <a:spLocks noChangeArrowheads="1"/>
            </p:cNvSpPr>
            <p:nvPr/>
          </p:nvSpPr>
          <p:spPr bwMode="auto">
            <a:xfrm rot="10800000" flipV="1">
              <a:off x="31736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2" name="Rectangle 655"/>
            <p:cNvSpPr>
              <a:spLocks noChangeArrowheads="1"/>
            </p:cNvSpPr>
            <p:nvPr/>
          </p:nvSpPr>
          <p:spPr bwMode="auto">
            <a:xfrm rot="10800000" flipV="1">
              <a:off x="31736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3" name="Rectangle 656"/>
            <p:cNvSpPr>
              <a:spLocks noChangeArrowheads="1"/>
            </p:cNvSpPr>
            <p:nvPr/>
          </p:nvSpPr>
          <p:spPr bwMode="auto">
            <a:xfrm rot="10800000" flipV="1">
              <a:off x="31736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4" name="Rectangle 657"/>
            <p:cNvSpPr>
              <a:spLocks noChangeArrowheads="1"/>
            </p:cNvSpPr>
            <p:nvPr/>
          </p:nvSpPr>
          <p:spPr bwMode="auto">
            <a:xfrm rot="10800000" flipV="1">
              <a:off x="31736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5" name="Rectangle 658"/>
            <p:cNvSpPr>
              <a:spLocks noChangeArrowheads="1"/>
            </p:cNvSpPr>
            <p:nvPr/>
          </p:nvSpPr>
          <p:spPr bwMode="auto">
            <a:xfrm rot="10800000" flipV="1">
              <a:off x="31736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6" name="Rectangle 659"/>
            <p:cNvSpPr>
              <a:spLocks noChangeArrowheads="1"/>
            </p:cNvSpPr>
            <p:nvPr/>
          </p:nvSpPr>
          <p:spPr bwMode="auto">
            <a:xfrm rot="10800000" flipV="1">
              <a:off x="3173639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7" name="Rectangle 666"/>
            <p:cNvSpPr>
              <a:spLocks noChangeArrowheads="1"/>
            </p:cNvSpPr>
            <p:nvPr/>
          </p:nvSpPr>
          <p:spPr bwMode="auto">
            <a:xfrm rot="10800000" flipV="1">
              <a:off x="28561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8" name="Rectangle 667"/>
            <p:cNvSpPr>
              <a:spLocks noChangeArrowheads="1"/>
            </p:cNvSpPr>
            <p:nvPr/>
          </p:nvSpPr>
          <p:spPr bwMode="auto">
            <a:xfrm rot="10800000" flipV="1">
              <a:off x="28561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9" name="Rectangle 668"/>
            <p:cNvSpPr>
              <a:spLocks noChangeArrowheads="1"/>
            </p:cNvSpPr>
            <p:nvPr/>
          </p:nvSpPr>
          <p:spPr bwMode="auto">
            <a:xfrm rot="10800000" flipV="1">
              <a:off x="28561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0" name="Rectangle 669"/>
            <p:cNvSpPr>
              <a:spLocks noChangeArrowheads="1"/>
            </p:cNvSpPr>
            <p:nvPr/>
          </p:nvSpPr>
          <p:spPr bwMode="auto">
            <a:xfrm rot="10800000" flipV="1">
              <a:off x="28561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1" name="Rectangle 670"/>
            <p:cNvSpPr>
              <a:spLocks noChangeArrowheads="1"/>
            </p:cNvSpPr>
            <p:nvPr/>
          </p:nvSpPr>
          <p:spPr bwMode="auto">
            <a:xfrm rot="10800000" flipV="1">
              <a:off x="2856139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2" name="Rectangle 671"/>
            <p:cNvSpPr>
              <a:spLocks noChangeArrowheads="1"/>
            </p:cNvSpPr>
            <p:nvPr/>
          </p:nvSpPr>
          <p:spPr bwMode="auto">
            <a:xfrm rot="10800000" flipV="1">
              <a:off x="2856139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3" name="Rectangle 678"/>
            <p:cNvSpPr>
              <a:spLocks noChangeArrowheads="1"/>
            </p:cNvSpPr>
            <p:nvPr/>
          </p:nvSpPr>
          <p:spPr bwMode="auto">
            <a:xfrm rot="10800000" flipV="1">
              <a:off x="2541813" y="-340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4" name="Rectangle 679"/>
            <p:cNvSpPr>
              <a:spLocks noChangeArrowheads="1"/>
            </p:cNvSpPr>
            <p:nvPr/>
          </p:nvSpPr>
          <p:spPr bwMode="auto">
            <a:xfrm rot="10800000" flipV="1">
              <a:off x="2541813" y="258536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5" name="Rectangle 680"/>
            <p:cNvSpPr>
              <a:spLocks noChangeArrowheads="1"/>
            </p:cNvSpPr>
            <p:nvPr/>
          </p:nvSpPr>
          <p:spPr bwMode="auto">
            <a:xfrm rot="10800000" flipV="1">
              <a:off x="2541813" y="518886"/>
              <a:ext cx="188913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6" name="Rectangle 681"/>
            <p:cNvSpPr>
              <a:spLocks noChangeArrowheads="1"/>
            </p:cNvSpPr>
            <p:nvPr/>
          </p:nvSpPr>
          <p:spPr bwMode="auto">
            <a:xfrm rot="10800000" flipV="1">
              <a:off x="2541813" y="780824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7" name="Rectangle 682"/>
            <p:cNvSpPr>
              <a:spLocks noChangeArrowheads="1"/>
            </p:cNvSpPr>
            <p:nvPr/>
          </p:nvSpPr>
          <p:spPr bwMode="auto">
            <a:xfrm rot="10800000" flipV="1">
              <a:off x="2541813" y="1042761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8" name="Rectangle 683"/>
            <p:cNvSpPr>
              <a:spLocks noChangeArrowheads="1"/>
            </p:cNvSpPr>
            <p:nvPr/>
          </p:nvSpPr>
          <p:spPr bwMode="auto">
            <a:xfrm rot="10800000" flipV="1">
              <a:off x="2541813" y="1301524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9" name="Rectangle 684"/>
            <p:cNvSpPr>
              <a:spLocks noChangeArrowheads="1"/>
            </p:cNvSpPr>
            <p:nvPr/>
          </p:nvSpPr>
          <p:spPr bwMode="auto">
            <a:xfrm rot="10800000" flipV="1">
              <a:off x="2541813" y="1563461"/>
              <a:ext cx="188913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0" name="Rectangle 685"/>
            <p:cNvSpPr>
              <a:spLocks noChangeArrowheads="1"/>
            </p:cNvSpPr>
            <p:nvPr/>
          </p:nvSpPr>
          <p:spPr bwMode="auto">
            <a:xfrm rot="10800000" flipV="1">
              <a:off x="2541813" y="1826986"/>
              <a:ext cx="188913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1" name="Rectangle 692"/>
            <p:cNvSpPr>
              <a:spLocks noChangeArrowheads="1"/>
            </p:cNvSpPr>
            <p:nvPr/>
          </p:nvSpPr>
          <p:spPr bwMode="auto">
            <a:xfrm rot="10800000" flipV="1">
              <a:off x="2224313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2" name="Rectangle 693"/>
            <p:cNvSpPr>
              <a:spLocks noChangeArrowheads="1"/>
            </p:cNvSpPr>
            <p:nvPr/>
          </p:nvSpPr>
          <p:spPr bwMode="auto">
            <a:xfrm rot="10800000" flipV="1">
              <a:off x="2224313" y="258536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3" name="Rectangle 694"/>
            <p:cNvSpPr>
              <a:spLocks noChangeArrowheads="1"/>
            </p:cNvSpPr>
            <p:nvPr/>
          </p:nvSpPr>
          <p:spPr bwMode="auto">
            <a:xfrm rot="10800000" flipV="1">
              <a:off x="2224313" y="518886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4" name="Rectangle 695"/>
            <p:cNvSpPr>
              <a:spLocks noChangeArrowheads="1"/>
            </p:cNvSpPr>
            <p:nvPr/>
          </p:nvSpPr>
          <p:spPr bwMode="auto">
            <a:xfrm rot="10800000" flipV="1">
              <a:off x="2224313" y="780824"/>
              <a:ext cx="192088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5" name="Rectangle 702"/>
            <p:cNvSpPr>
              <a:spLocks noChangeArrowheads="1"/>
            </p:cNvSpPr>
            <p:nvPr/>
          </p:nvSpPr>
          <p:spPr bwMode="auto">
            <a:xfrm rot="10800000" flipV="1">
              <a:off x="1908401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6" name="Rectangle 703"/>
            <p:cNvSpPr>
              <a:spLocks noChangeArrowheads="1"/>
            </p:cNvSpPr>
            <p:nvPr/>
          </p:nvSpPr>
          <p:spPr bwMode="auto">
            <a:xfrm rot="10800000" flipV="1">
              <a:off x="1908401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7" name="Rectangle 704"/>
            <p:cNvSpPr>
              <a:spLocks noChangeArrowheads="1"/>
            </p:cNvSpPr>
            <p:nvPr/>
          </p:nvSpPr>
          <p:spPr bwMode="auto">
            <a:xfrm rot="10800000" flipV="1">
              <a:off x="1908401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8" name="Rectangle 705"/>
            <p:cNvSpPr>
              <a:spLocks noChangeArrowheads="1"/>
            </p:cNvSpPr>
            <p:nvPr/>
          </p:nvSpPr>
          <p:spPr bwMode="auto">
            <a:xfrm rot="10800000" flipV="1">
              <a:off x="1908401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Rectangle 706"/>
            <p:cNvSpPr>
              <a:spLocks noChangeArrowheads="1"/>
            </p:cNvSpPr>
            <p:nvPr/>
          </p:nvSpPr>
          <p:spPr bwMode="auto">
            <a:xfrm rot="10800000" flipV="1">
              <a:off x="1908401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0" name="Rectangle 713"/>
            <p:cNvSpPr>
              <a:spLocks noChangeArrowheads="1"/>
            </p:cNvSpPr>
            <p:nvPr/>
          </p:nvSpPr>
          <p:spPr bwMode="auto">
            <a:xfrm rot="10800000" flipV="1">
              <a:off x="15940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Rectangle 714"/>
            <p:cNvSpPr>
              <a:spLocks noChangeArrowheads="1"/>
            </p:cNvSpPr>
            <p:nvPr/>
          </p:nvSpPr>
          <p:spPr bwMode="auto">
            <a:xfrm rot="10800000" flipV="1">
              <a:off x="15940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Rectangle 715"/>
            <p:cNvSpPr>
              <a:spLocks noChangeArrowheads="1"/>
            </p:cNvSpPr>
            <p:nvPr/>
          </p:nvSpPr>
          <p:spPr bwMode="auto">
            <a:xfrm rot="10800000" flipV="1">
              <a:off x="15940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Rectangle 716"/>
            <p:cNvSpPr>
              <a:spLocks noChangeArrowheads="1"/>
            </p:cNvSpPr>
            <p:nvPr/>
          </p:nvSpPr>
          <p:spPr bwMode="auto">
            <a:xfrm rot="10800000" flipV="1">
              <a:off x="15940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4" name="Rectangle 717"/>
            <p:cNvSpPr>
              <a:spLocks noChangeArrowheads="1"/>
            </p:cNvSpPr>
            <p:nvPr/>
          </p:nvSpPr>
          <p:spPr bwMode="auto">
            <a:xfrm rot="10800000" flipV="1">
              <a:off x="15940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5" name="Rectangle 718"/>
            <p:cNvSpPr>
              <a:spLocks noChangeArrowheads="1"/>
            </p:cNvSpPr>
            <p:nvPr/>
          </p:nvSpPr>
          <p:spPr bwMode="auto">
            <a:xfrm rot="10800000" flipV="1">
              <a:off x="1594076" y="1301524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6" name="Rectangle 719"/>
            <p:cNvSpPr>
              <a:spLocks noChangeArrowheads="1"/>
            </p:cNvSpPr>
            <p:nvPr/>
          </p:nvSpPr>
          <p:spPr bwMode="auto">
            <a:xfrm rot="10800000" flipV="1">
              <a:off x="15940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7" name="Rectangle 720"/>
            <p:cNvSpPr>
              <a:spLocks noChangeArrowheads="1"/>
            </p:cNvSpPr>
            <p:nvPr/>
          </p:nvSpPr>
          <p:spPr bwMode="auto">
            <a:xfrm rot="10800000" flipV="1">
              <a:off x="1594076" y="18269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8" name="Rectangle 727"/>
            <p:cNvSpPr>
              <a:spLocks noChangeArrowheads="1"/>
            </p:cNvSpPr>
            <p:nvPr/>
          </p:nvSpPr>
          <p:spPr bwMode="auto">
            <a:xfrm rot="10800000" flipV="1">
              <a:off x="1276576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9" name="Rectangle 728"/>
            <p:cNvSpPr>
              <a:spLocks noChangeArrowheads="1"/>
            </p:cNvSpPr>
            <p:nvPr/>
          </p:nvSpPr>
          <p:spPr bwMode="auto">
            <a:xfrm rot="10800000" flipV="1">
              <a:off x="1276576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0" name="Rectangle 729"/>
            <p:cNvSpPr>
              <a:spLocks noChangeArrowheads="1"/>
            </p:cNvSpPr>
            <p:nvPr/>
          </p:nvSpPr>
          <p:spPr bwMode="auto">
            <a:xfrm rot="10800000" flipV="1">
              <a:off x="1276576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1" name="Rectangle 730"/>
            <p:cNvSpPr>
              <a:spLocks noChangeArrowheads="1"/>
            </p:cNvSpPr>
            <p:nvPr/>
          </p:nvSpPr>
          <p:spPr bwMode="auto">
            <a:xfrm rot="10800000" flipV="1">
              <a:off x="1276576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2" name="Rectangle 731"/>
            <p:cNvSpPr>
              <a:spLocks noChangeArrowheads="1"/>
            </p:cNvSpPr>
            <p:nvPr/>
          </p:nvSpPr>
          <p:spPr bwMode="auto">
            <a:xfrm rot="10800000" flipV="1">
              <a:off x="1276576" y="1042761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3" name="Rectangle 732"/>
            <p:cNvSpPr>
              <a:spLocks noChangeArrowheads="1"/>
            </p:cNvSpPr>
            <p:nvPr/>
          </p:nvSpPr>
          <p:spPr bwMode="auto">
            <a:xfrm rot="10800000" flipV="1">
              <a:off x="1276576" y="1301524"/>
              <a:ext cx="190500" cy="1920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4" name="Rectangle 733"/>
            <p:cNvSpPr>
              <a:spLocks noChangeArrowheads="1"/>
            </p:cNvSpPr>
            <p:nvPr/>
          </p:nvSpPr>
          <p:spPr bwMode="auto">
            <a:xfrm rot="10800000" flipV="1">
              <a:off x="1276576" y="156346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5" name="Rectangle 740"/>
            <p:cNvSpPr>
              <a:spLocks noChangeArrowheads="1"/>
            </p:cNvSpPr>
            <p:nvPr/>
          </p:nvSpPr>
          <p:spPr bwMode="auto">
            <a:xfrm rot="10800000" flipV="1">
              <a:off x="962251" y="-3401"/>
              <a:ext cx="192088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6" name="Rectangle 747"/>
            <p:cNvSpPr>
              <a:spLocks noChangeArrowheads="1"/>
            </p:cNvSpPr>
            <p:nvPr/>
          </p:nvSpPr>
          <p:spPr bwMode="auto">
            <a:xfrm rot="10800000" flipV="1">
              <a:off x="6463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7" name="Rectangle 748"/>
            <p:cNvSpPr>
              <a:spLocks noChangeArrowheads="1"/>
            </p:cNvSpPr>
            <p:nvPr/>
          </p:nvSpPr>
          <p:spPr bwMode="auto">
            <a:xfrm rot="10800000" flipV="1">
              <a:off x="6463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8" name="Rectangle 749"/>
            <p:cNvSpPr>
              <a:spLocks noChangeArrowheads="1"/>
            </p:cNvSpPr>
            <p:nvPr/>
          </p:nvSpPr>
          <p:spPr bwMode="auto">
            <a:xfrm rot="10800000" flipV="1">
              <a:off x="646339" y="518886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9" name="Rectangle 757"/>
            <p:cNvSpPr>
              <a:spLocks noChangeArrowheads="1"/>
            </p:cNvSpPr>
            <p:nvPr/>
          </p:nvSpPr>
          <p:spPr bwMode="auto">
            <a:xfrm rot="10800000" flipV="1">
              <a:off x="328839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0" name="Rectangle 758"/>
            <p:cNvSpPr>
              <a:spLocks noChangeArrowheads="1"/>
            </p:cNvSpPr>
            <p:nvPr/>
          </p:nvSpPr>
          <p:spPr bwMode="auto">
            <a:xfrm rot="10800000" flipV="1">
              <a:off x="328839" y="258536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1" name="Rectangle 759"/>
            <p:cNvSpPr>
              <a:spLocks noChangeArrowheads="1"/>
            </p:cNvSpPr>
            <p:nvPr/>
          </p:nvSpPr>
          <p:spPr bwMode="auto">
            <a:xfrm rot="10800000" flipV="1">
              <a:off x="328839" y="518886"/>
              <a:ext cx="190500" cy="19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2" name="Rectangle 760"/>
            <p:cNvSpPr>
              <a:spLocks noChangeArrowheads="1"/>
            </p:cNvSpPr>
            <p:nvPr/>
          </p:nvSpPr>
          <p:spPr bwMode="auto">
            <a:xfrm rot="10800000" flipV="1">
              <a:off x="328839" y="780824"/>
              <a:ext cx="190500" cy="19050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3" name="Rectangle 767"/>
            <p:cNvSpPr>
              <a:spLocks noChangeArrowheads="1"/>
            </p:cNvSpPr>
            <p:nvPr/>
          </p:nvSpPr>
          <p:spPr bwMode="auto">
            <a:xfrm rot="10800000" flipV="1">
              <a:off x="14514" y="-3401"/>
              <a:ext cx="190500" cy="192088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4450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theme/theme1.xml><?xml version="1.0" encoding="utf-8"?>
<a:theme xmlns:a="http://schemas.openxmlformats.org/drawingml/2006/main" name="Clean Main Layout">
  <a:themeElements>
    <a:clrScheme name="Metro Red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7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 Layout V2">
  <a:themeElements>
    <a:clrScheme name="Metro Red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7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in Layout V3">
  <a:themeElements>
    <a:clrScheme name="Metro Red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7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in Layout V3B">
  <a:themeElements>
    <a:clrScheme name="Metro Red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7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ain Layout Without Bar">
  <a:themeElements>
    <a:clrScheme name="Metro Red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7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Free Style Layout">
  <a:themeElements>
    <a:clrScheme name="Metro Red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7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ree Style">
  <a:themeElements>
    <a:clrScheme name="Metro Red">
      <a:dk1>
        <a:sysClr val="windowText" lastClr="000000"/>
      </a:dk1>
      <a:lt1>
        <a:sysClr val="window" lastClr="FFFFFF"/>
      </a:lt1>
      <a:dk2>
        <a:srgbClr val="3A3838"/>
      </a:dk2>
      <a:lt2>
        <a:srgbClr val="A5A5A5"/>
      </a:lt2>
      <a:accent1>
        <a:srgbClr val="F83529"/>
      </a:accent1>
      <a:accent2>
        <a:srgbClr val="E9292F"/>
      </a:accent2>
      <a:accent3>
        <a:srgbClr val="BB2326"/>
      </a:accent3>
      <a:accent4>
        <a:srgbClr val="8C0C04"/>
      </a:accent4>
      <a:accent5>
        <a:srgbClr val="690902"/>
      </a:accent5>
      <a:accent6>
        <a:srgbClr val="BA1318"/>
      </a:accent6>
      <a:hlink>
        <a:srgbClr val="690902"/>
      </a:hlink>
      <a:folHlink>
        <a:srgbClr val="FEC037"/>
      </a:folHlink>
    </a:clrScheme>
    <a:fontScheme name="Custom 7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13645</TotalTime>
  <Words>1001</Words>
  <Application>Microsoft Office PowerPoint</Application>
  <PresentationFormat>全屏显示(4:3)</PresentationFormat>
  <Paragraphs>169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Roboto</vt:lpstr>
      <vt:lpstr>Microsoft YaHei</vt:lpstr>
      <vt:lpstr>Arial</vt:lpstr>
      <vt:lpstr>Calibri</vt:lpstr>
      <vt:lpstr>Cambria Math</vt:lpstr>
      <vt:lpstr>Courier New</vt:lpstr>
      <vt:lpstr>Tahoma</vt:lpstr>
      <vt:lpstr>Clean Main Layout</vt:lpstr>
      <vt:lpstr>Main Layout V2</vt:lpstr>
      <vt:lpstr>Main Layout V3</vt:lpstr>
      <vt:lpstr>Main Layout V3B</vt:lpstr>
      <vt:lpstr>Main Layout Without Bar</vt:lpstr>
      <vt:lpstr>Free Style Layout</vt:lpstr>
      <vt:lpstr>Free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非对称部分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</dc:creator>
  <cp:lastModifiedBy>血腥大头</cp:lastModifiedBy>
  <cp:revision>636</cp:revision>
  <dcterms:created xsi:type="dcterms:W3CDTF">2014-11-20T08:00:10Z</dcterms:created>
  <dcterms:modified xsi:type="dcterms:W3CDTF">2020-10-16T10:40:36Z</dcterms:modified>
</cp:coreProperties>
</file>