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90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B6AAD-51C1-854F-AB37-04AFC402D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D4571-0EB9-4C4F-BFB4-755970D29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8FB97-E53F-FD40-A15D-D6E90EB7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65701-F1D1-C447-BE52-32142B83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E534C-9F44-924C-9735-2C9E67AC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11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9D500-80E5-E149-BCC2-F53B5840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90BDED-52CB-E64A-BB2F-D674625BD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5B500-9A58-A248-9F0D-7A431161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80BF2-BD8E-4F4A-98E2-B143E19B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BC47E-144C-7143-A325-4B22EF8B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50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C0915F-47A2-964D-A156-6F9D585AF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420185-4373-EC48-8571-73671C441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D9801-3C09-C047-B0F3-D653B569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9D761-2265-E74B-BEFA-ED14AF0F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D5FD6-324A-2247-A251-EF91B7ED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53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7A5FC-4982-CA45-A198-9EA36C41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A27B6-8488-A74F-9AAC-1B236425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28B9-0D40-7C47-8618-861C6E20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25F2E-D14E-B24F-8D0F-D603592F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335CD-C9A2-1348-88CD-109D8B2F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150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79D0D-D625-C747-85BD-7A19D9F1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E2F6D-12FB-A145-9B64-A3FA5C17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AAF5C-F610-504B-940A-B41F8C6A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3E288-64E1-464A-99BC-1F315C8E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344B6-32A2-1749-AF72-DB94897F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551C8-73DB-6341-9A5B-BDF16C96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34AAC-84E8-0240-A27C-7DECB8E5E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36E38-C4E3-2046-9CF0-C8B4FCAD4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23E2A-71D9-044F-8330-7ED7B642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AACC4-8CBC-1A43-9BD2-869F06A7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56BD9-79BB-8D47-9ADE-C6D2E779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3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505ED-2A98-3745-B688-8C562C07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5F650-E413-3B4F-BC25-CDDC2DAE2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35941D-00CF-324C-A710-75A6FC271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B072F5-5DCF-CF49-953A-A4A3F7557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663957-5D3E-DA49-8C06-ECBBC57C0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A5E43B-ED46-E447-8078-E60825CD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108765-3B41-5B45-87B6-BCF2889B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9AB73D-A031-D64E-AA66-7660EBBD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34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CD5BF-DC0F-E84F-A5A8-3E3C9A81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E391B4-FAE5-9640-9369-B2DB5E7A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55444-1FD6-CD44-8332-728FB946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7F764D-962C-F04A-8DE9-C7A11F39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64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EBCF33-F6F6-2042-A752-81E3462A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E1E818-BA46-8743-88D3-1F04330F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3C0213-CF77-EF43-9A2E-5C2D8889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3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26BD8-2B8B-2B42-A013-23070C17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8C0B-1720-014D-8964-6127619F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7C8D18-8970-7E4E-88DB-6731FF46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E0906-0080-7444-B062-D9FAA5EA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3194E-1E51-214D-A361-88A9111E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264E2-5033-AE47-BAD4-C03B812F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04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C53C5-1731-9049-91E4-AAA67284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7D217C-B9D8-FC4F-BE1E-B8C6F20D0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D57CB-9FA3-194B-A2DF-6D9AD81D6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67980-99B9-CF48-B133-EFC94CBF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4BCA9-695A-B048-9241-28E428D0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B821FC-86F5-584B-826C-622BF711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55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D28CE5-34E4-E34B-A510-E28FEB5E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75454-648B-324A-9BC7-5598DC77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8DB6B-7AA0-A442-BF18-D51850BAF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99DC-71F0-D044-8193-FBB239594E03}" type="datetimeFigureOut">
              <a:rPr kumimoji="1" lang="zh-CN" altLang="en-US" smtClean="0"/>
              <a:t>2019/12/13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747F3-D372-3741-BCC4-0216AEC74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E84FF-BBDA-E94D-AEEC-143B447E5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4BD51-77B1-D649-B9B7-5FC023C4BA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22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8259B-34EB-614D-9EB6-60FE5078C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kumimoji="1" lang="en" altLang="zh-CN" dirty="0"/>
              <a:t>VERY DEEP CONVOLUTIONAL NETWORKS FOR LARGE-SCALE IMAGE RECOGNITION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E4A608-DE74-7148-821C-FBD87115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8273"/>
            <a:ext cx="9144000" cy="1655762"/>
          </a:xfrm>
        </p:spPr>
        <p:txBody>
          <a:bodyPr/>
          <a:lstStyle/>
          <a:p>
            <a:pPr algn="l"/>
            <a:r>
              <a:rPr kumimoji="1" lang="zh-CN" altLang="en-US" dirty="0"/>
              <a:t>学号：</a:t>
            </a:r>
            <a:r>
              <a:rPr kumimoji="1" lang="en-US" altLang="zh-CN" dirty="0"/>
              <a:t>19210240165</a:t>
            </a:r>
          </a:p>
          <a:p>
            <a:pPr algn="l"/>
            <a:r>
              <a:rPr kumimoji="1" lang="zh-CN" altLang="en-US" dirty="0"/>
              <a:t>姓名：殷杰飞</a:t>
            </a:r>
          </a:p>
        </p:txBody>
      </p:sp>
    </p:spTree>
    <p:extLst>
      <p:ext uri="{BB962C8B-B14F-4D97-AF65-F5344CB8AC3E}">
        <p14:creationId xmlns:p14="http://schemas.microsoft.com/office/powerpoint/2010/main" val="397497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7C2DC0-783F-EA41-BF7C-F9A44414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963" y="1251487"/>
            <a:ext cx="8302073" cy="5032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5FE87A0-3BB9-D04D-B8F7-7C0F26033DCA}"/>
              </a:ext>
            </a:extLst>
          </p:cNvPr>
          <p:cNvSpPr txBox="1"/>
          <p:nvPr/>
        </p:nvSpPr>
        <p:spPr>
          <a:xfrm>
            <a:off x="5162843" y="379829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卷积组</a:t>
            </a:r>
          </a:p>
        </p:txBody>
      </p:sp>
    </p:spTree>
    <p:extLst>
      <p:ext uri="{BB962C8B-B14F-4D97-AF65-F5344CB8AC3E}">
        <p14:creationId xmlns:p14="http://schemas.microsoft.com/office/powerpoint/2010/main" val="182489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078140-626A-8549-89D5-881A55B7C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330" y="215027"/>
            <a:ext cx="5713551" cy="299545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790A7B-240A-DA47-97C2-DC9E25789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30" y="3181200"/>
            <a:ext cx="6202680" cy="34838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06BF0F-FB35-B540-8F9B-4F9C24C9DB9B}"/>
              </a:ext>
            </a:extLst>
          </p:cNvPr>
          <p:cNvSpPr txBox="1"/>
          <p:nvPr/>
        </p:nvSpPr>
        <p:spPr>
          <a:xfrm>
            <a:off x="647114" y="422032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网络架构</a:t>
            </a:r>
          </a:p>
        </p:txBody>
      </p:sp>
    </p:spTree>
    <p:extLst>
      <p:ext uri="{BB962C8B-B14F-4D97-AF65-F5344CB8AC3E}">
        <p14:creationId xmlns:p14="http://schemas.microsoft.com/office/powerpoint/2010/main" val="206490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7C2DC0-783F-EA41-BF7C-F9A44414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963" y="1181147"/>
            <a:ext cx="8302073" cy="5032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558C5C2-E915-8742-A009-D28604508429}"/>
              </a:ext>
            </a:extLst>
          </p:cNvPr>
          <p:cNvSpPr txBox="1"/>
          <p:nvPr/>
        </p:nvSpPr>
        <p:spPr>
          <a:xfrm>
            <a:off x="5162843" y="379829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层维度</a:t>
            </a:r>
          </a:p>
        </p:txBody>
      </p:sp>
    </p:spTree>
    <p:extLst>
      <p:ext uri="{BB962C8B-B14F-4D97-AF65-F5344CB8AC3E}">
        <p14:creationId xmlns:p14="http://schemas.microsoft.com/office/powerpoint/2010/main" val="236257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49BF8AE-7729-2146-8D41-A26BDB43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40" y="987608"/>
            <a:ext cx="7783719" cy="53540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8E50E28-C057-AA4B-9DCB-836A335CFCD3}"/>
              </a:ext>
            </a:extLst>
          </p:cNvPr>
          <p:cNvSpPr txBox="1"/>
          <p:nvPr/>
        </p:nvSpPr>
        <p:spPr>
          <a:xfrm>
            <a:off x="5162843" y="379829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全连接层</a:t>
            </a:r>
          </a:p>
        </p:txBody>
      </p:sp>
    </p:spTree>
    <p:extLst>
      <p:ext uri="{BB962C8B-B14F-4D97-AF65-F5344CB8AC3E}">
        <p14:creationId xmlns:p14="http://schemas.microsoft.com/office/powerpoint/2010/main" val="155460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18BCBC-D2A5-0843-A239-037911C8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50" y="1080312"/>
            <a:ext cx="10512699" cy="49734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23F36ED-D96E-144A-A52A-B4DE74B498E3}"/>
              </a:ext>
            </a:extLst>
          </p:cNvPr>
          <p:cNvSpPr txBox="1"/>
          <p:nvPr/>
        </p:nvSpPr>
        <p:spPr>
          <a:xfrm>
            <a:off x="5162843" y="379829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167601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90049-F3C3-AB4F-BA2B-5A59AB53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3753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9889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2E94F-167D-9942-BE0E-F334FDC3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1057" y="1744394"/>
            <a:ext cx="5829886" cy="3066755"/>
          </a:xfrm>
        </p:spPr>
        <p:txBody>
          <a:bodyPr>
            <a:normAutofit/>
          </a:bodyPr>
          <a:lstStyle/>
          <a:p>
            <a:r>
              <a:rPr kumimoji="1" lang="zh-CN" altLang="en-US" sz="5400" dirty="0"/>
              <a:t>论文背景</a:t>
            </a:r>
            <a:endParaRPr kumimoji="1" lang="en-US" altLang="zh-CN" sz="5400" dirty="0"/>
          </a:p>
          <a:p>
            <a:endParaRPr kumimoji="1" lang="en-US" altLang="zh-CN" sz="5400" dirty="0"/>
          </a:p>
          <a:p>
            <a:r>
              <a:rPr kumimoji="1" lang="zh-CN" altLang="en-US" sz="5400" dirty="0"/>
              <a:t>网络的特点</a:t>
            </a:r>
          </a:p>
        </p:txBody>
      </p:sp>
    </p:spTree>
    <p:extLst>
      <p:ext uri="{BB962C8B-B14F-4D97-AF65-F5344CB8AC3E}">
        <p14:creationId xmlns:p14="http://schemas.microsoft.com/office/powerpoint/2010/main" val="17845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CD1F26F-3241-D340-A910-7482AAE03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289" y="877943"/>
            <a:ext cx="9301421" cy="4894062"/>
          </a:xfr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C975F96-F68F-F74B-9E84-8CBA4311F25A}"/>
              </a:ext>
            </a:extLst>
          </p:cNvPr>
          <p:cNvSpPr txBox="1"/>
          <p:nvPr/>
        </p:nvSpPr>
        <p:spPr>
          <a:xfrm>
            <a:off x="2096086" y="393896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283748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4898BD-690C-8C4F-91F0-C460EC73F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075" y="800100"/>
            <a:ext cx="8776885" cy="4638834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AC0621-5FD9-1841-976D-DDFDCAF24CFF}"/>
              </a:ext>
            </a:extLst>
          </p:cNvPr>
          <p:cNvSpPr txBox="1"/>
          <p:nvPr/>
        </p:nvSpPr>
        <p:spPr>
          <a:xfrm>
            <a:off x="4858043" y="215325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小卷积核</a:t>
            </a:r>
          </a:p>
        </p:txBody>
      </p:sp>
    </p:spTree>
    <p:extLst>
      <p:ext uri="{BB962C8B-B14F-4D97-AF65-F5344CB8AC3E}">
        <p14:creationId xmlns:p14="http://schemas.microsoft.com/office/powerpoint/2010/main" val="323446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34F2A5-E9CE-2D42-A612-315F86994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899" y="1349018"/>
            <a:ext cx="9746202" cy="4159964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7C287B8-8B25-384E-9C3B-8DA8D06CAF43}"/>
              </a:ext>
            </a:extLst>
          </p:cNvPr>
          <p:cNvSpPr txBox="1"/>
          <p:nvPr/>
        </p:nvSpPr>
        <p:spPr>
          <a:xfrm>
            <a:off x="4858043" y="365760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计算量</a:t>
            </a:r>
          </a:p>
        </p:txBody>
      </p:sp>
    </p:spTree>
    <p:extLst>
      <p:ext uri="{BB962C8B-B14F-4D97-AF65-F5344CB8AC3E}">
        <p14:creationId xmlns:p14="http://schemas.microsoft.com/office/powerpoint/2010/main" val="177480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ECAC90-73BF-7D49-B3FA-25F0B5463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93" y="1153301"/>
            <a:ext cx="7116934" cy="4889024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4F9C55A-FF6B-4D45-A2F3-80486C3C67E3}"/>
              </a:ext>
            </a:extLst>
          </p:cNvPr>
          <p:cNvSpPr txBox="1"/>
          <p:nvPr/>
        </p:nvSpPr>
        <p:spPr>
          <a:xfrm>
            <a:off x="5162843" y="379829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感受野</a:t>
            </a:r>
          </a:p>
        </p:txBody>
      </p:sp>
    </p:spTree>
    <p:extLst>
      <p:ext uri="{BB962C8B-B14F-4D97-AF65-F5344CB8AC3E}">
        <p14:creationId xmlns:p14="http://schemas.microsoft.com/office/powerpoint/2010/main" val="129837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EA7474-B4BC-2B4C-81F3-49F0AEF22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456" y="1318846"/>
            <a:ext cx="8771364" cy="4504214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47F44D-8C8D-9C43-BAAB-8A0AA2F31DD8}"/>
              </a:ext>
            </a:extLst>
          </p:cNvPr>
          <p:cNvSpPr txBox="1"/>
          <p:nvPr/>
        </p:nvSpPr>
        <p:spPr>
          <a:xfrm>
            <a:off x="4747181" y="450165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感受野</a:t>
            </a:r>
          </a:p>
        </p:txBody>
      </p:sp>
    </p:spTree>
    <p:extLst>
      <p:ext uri="{BB962C8B-B14F-4D97-AF65-F5344CB8AC3E}">
        <p14:creationId xmlns:p14="http://schemas.microsoft.com/office/powerpoint/2010/main" val="152315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73E960-18DC-6D47-ACC1-3EBA1000E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66438"/>
            <a:ext cx="7383780" cy="7411026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701ECF0-D0CB-B84A-AFCE-D5500F421A33}"/>
              </a:ext>
            </a:extLst>
          </p:cNvPr>
          <p:cNvSpPr txBox="1"/>
          <p:nvPr/>
        </p:nvSpPr>
        <p:spPr>
          <a:xfrm>
            <a:off x="3713871" y="379829"/>
            <a:ext cx="3924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小卷积核的优势</a:t>
            </a:r>
          </a:p>
        </p:txBody>
      </p:sp>
    </p:spTree>
    <p:extLst>
      <p:ext uri="{BB962C8B-B14F-4D97-AF65-F5344CB8AC3E}">
        <p14:creationId xmlns:p14="http://schemas.microsoft.com/office/powerpoint/2010/main" val="171084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1C806A-9ABA-0546-9822-551119FD3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674" y="950448"/>
            <a:ext cx="8666372" cy="517779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0AFB971-754A-8242-95BB-07F3281ED4E6}"/>
              </a:ext>
            </a:extLst>
          </p:cNvPr>
          <p:cNvSpPr txBox="1"/>
          <p:nvPr/>
        </p:nvSpPr>
        <p:spPr>
          <a:xfrm>
            <a:off x="4698903" y="365673"/>
            <a:ext cx="247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特征图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7391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50</Words>
  <Application>Microsoft Macintosh PowerPoint</Application>
  <PresentationFormat>宽屏</PresentationFormat>
  <Paragraphs>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VERY DEEP CONVOLUTIONAL NETWORKS FOR LARGE-SCALE IMAGE RECOGNITION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VERY DEEP CONVOLUTIONAL NETWORKS FOR LARGE-SCALE IMAGE RECOGNITION</dc:title>
  <dc:creator>Microsoft Office User</dc:creator>
  <cp:lastModifiedBy>Microsoft Office User</cp:lastModifiedBy>
  <cp:revision>13</cp:revision>
  <dcterms:created xsi:type="dcterms:W3CDTF">2019-12-11T03:43:59Z</dcterms:created>
  <dcterms:modified xsi:type="dcterms:W3CDTF">2019-12-13T12:15:16Z</dcterms:modified>
</cp:coreProperties>
</file>