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0" r:id="rId4"/>
  </p:sldMasterIdLst>
  <p:notesMasterIdLst>
    <p:notesMasterId r:id="rId6"/>
  </p:notesMasterIdLst>
  <p:sldIdLst>
    <p:sldId id="256" r:id="rId5"/>
    <p:sldId id="257" r:id="rId7"/>
    <p:sldId id="258" r:id="rId8"/>
    <p:sldId id="261" r:id="rId9"/>
    <p:sldId id="262" r:id="rId10"/>
    <p:sldId id="263" r:id="rId11"/>
    <p:sldId id="269" r:id="rId12"/>
    <p:sldId id="270" r:id="rId13"/>
    <p:sldId id="273" r:id="rId14"/>
    <p:sldId id="264" r:id="rId15"/>
    <p:sldId id="267" r:id="rId16"/>
    <p:sldId id="266" r:id="rId17"/>
    <p:sldId id="271" r:id="rId18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7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1536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 sz="14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379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584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789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993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 sz="1400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 sz="140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3554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5602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7650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29698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/>
          </p:cNvSpPr>
          <p:nvPr>
            <p:ph type="sldImg"/>
          </p:nvPr>
        </p:nvSpPr>
        <p:spPr>
          <a:ln/>
        </p:spPr>
      </p:sp>
      <p:sp>
        <p:nvSpPr>
          <p:cNvPr id="31746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22450"/>
            <a:ext cx="725488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363538" y="3656013"/>
            <a:ext cx="1668463" cy="74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7881938" y="1822450"/>
            <a:ext cx="4310063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49828" y="1705716"/>
            <a:ext cx="5984422" cy="1788759"/>
          </a:xfrm>
        </p:spPr>
        <p:txBody>
          <a:bodyPr wrap="square" anchor="b">
            <a:normAutofit/>
          </a:bodyPr>
          <a:lstStyle>
            <a:lvl1pPr algn="l"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828" y="3891482"/>
            <a:ext cx="5984422" cy="36234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22450"/>
            <a:ext cx="725488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363538" y="3656013"/>
            <a:ext cx="1668463" cy="74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7881938" y="1822450"/>
            <a:ext cx="4310063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49828" y="1705716"/>
            <a:ext cx="5984422" cy="1788759"/>
          </a:xfrm>
        </p:spPr>
        <p:txBody>
          <a:bodyPr wrap="square" anchor="b">
            <a:normAutofit/>
          </a:bodyPr>
          <a:lstStyle>
            <a:lvl1pPr algn="l"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828" y="3891482"/>
            <a:ext cx="5984422" cy="36234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62550" y="3382963"/>
            <a:ext cx="5099050" cy="58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1714500" y="0"/>
            <a:ext cx="2743200" cy="4373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2133600" y="1993900"/>
            <a:ext cx="1941513" cy="1941513"/>
          </a:xfrm>
          <a:prstGeom prst="rect">
            <a:avLst/>
          </a:prstGeom>
          <a:ln w="476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54600" y="2527550"/>
            <a:ext cx="5588000" cy="767390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54600" y="3539854"/>
            <a:ext cx="5588000" cy="3961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822450"/>
            <a:ext cx="725488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7881938" y="1822450"/>
            <a:ext cx="4310063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363538" y="3656013"/>
            <a:ext cx="1668463" cy="74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91333"/>
            <a:ext cx="6705600" cy="1577355"/>
          </a:xfrm>
        </p:spPr>
        <p:txBody>
          <a:bodyPr anchor="b" anchorCtr="0">
            <a:normAutofit/>
          </a:bodyPr>
          <a:lstStyle>
            <a:lvl1pPr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38200" y="3911600"/>
            <a:ext cx="6705600" cy="3961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822450"/>
            <a:ext cx="725488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363538" y="3656013"/>
            <a:ext cx="1668463" cy="74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" name="矩形 8"/>
          <p:cNvSpPr/>
          <p:nvPr/>
        </p:nvSpPr>
        <p:spPr>
          <a:xfrm>
            <a:off x="7881938" y="1822450"/>
            <a:ext cx="4310063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49828" y="1705716"/>
            <a:ext cx="5984422" cy="1788759"/>
          </a:xfrm>
        </p:spPr>
        <p:txBody>
          <a:bodyPr wrap="square" anchor="b">
            <a:normAutofit/>
          </a:bodyPr>
          <a:lstStyle>
            <a:lvl1pPr algn="l"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49828" y="3891482"/>
            <a:ext cx="5984422" cy="362343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62550" y="3382963"/>
            <a:ext cx="5099050" cy="58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1714500" y="0"/>
            <a:ext cx="2743200" cy="4373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2133600" y="1993900"/>
            <a:ext cx="1941513" cy="1941513"/>
          </a:xfrm>
          <a:prstGeom prst="rect">
            <a:avLst/>
          </a:prstGeom>
          <a:ln w="476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54600" y="2527550"/>
            <a:ext cx="5588000" cy="767390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54600" y="3539854"/>
            <a:ext cx="5588000" cy="3961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822450"/>
            <a:ext cx="725488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7881938" y="1822450"/>
            <a:ext cx="4310063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363538" y="3656013"/>
            <a:ext cx="1668463" cy="74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91333"/>
            <a:ext cx="6705600" cy="1577355"/>
          </a:xfrm>
        </p:spPr>
        <p:txBody>
          <a:bodyPr anchor="b" anchorCtr="0">
            <a:normAutofit/>
          </a:bodyPr>
          <a:lstStyle>
            <a:lvl1pPr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38200" y="3911600"/>
            <a:ext cx="6705600" cy="3961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162550" y="3382963"/>
            <a:ext cx="5099050" cy="587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" name="矩形 9"/>
          <p:cNvSpPr/>
          <p:nvPr/>
        </p:nvSpPr>
        <p:spPr>
          <a:xfrm>
            <a:off x="1714500" y="0"/>
            <a:ext cx="2743200" cy="4373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矩形 11"/>
          <p:cNvSpPr/>
          <p:nvPr/>
        </p:nvSpPr>
        <p:spPr>
          <a:xfrm>
            <a:off x="2133600" y="1993900"/>
            <a:ext cx="1941513" cy="1941513"/>
          </a:xfrm>
          <a:prstGeom prst="rect">
            <a:avLst/>
          </a:prstGeom>
          <a:ln w="476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054600" y="2527550"/>
            <a:ext cx="5588000" cy="767390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54600" y="3539854"/>
            <a:ext cx="5588000" cy="3961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1822450"/>
            <a:ext cx="725488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矩形 6"/>
          <p:cNvSpPr/>
          <p:nvPr/>
        </p:nvSpPr>
        <p:spPr>
          <a:xfrm>
            <a:off x="7881938" y="1822450"/>
            <a:ext cx="4310063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矩形 7"/>
          <p:cNvSpPr/>
          <p:nvPr/>
        </p:nvSpPr>
        <p:spPr>
          <a:xfrm>
            <a:off x="363538" y="3656013"/>
            <a:ext cx="1668463" cy="746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1891333"/>
            <a:ext cx="6705600" cy="1577355"/>
          </a:xfrm>
        </p:spPr>
        <p:txBody>
          <a:bodyPr anchor="b" anchorCtr="0">
            <a:normAutofit/>
          </a:bodyPr>
          <a:lstStyle>
            <a:lvl1pPr>
              <a:defRPr sz="8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838200" y="3911600"/>
            <a:ext cx="6705600" cy="3961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4" Type="http://schemas.openxmlformats.org/officeDocument/2006/relationships/theme" Target="../theme/theme3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4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2.jpeg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0.xml"/><Relationship Id="rId11" Type="http://schemas.openxmlformats.org/officeDocument/2006/relationships/image" Target="../media/image1.png"/><Relationship Id="rId10" Type="http://schemas.openxmlformats.org/officeDocument/2006/relationships/tags" Target="../tags/tag19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3.xml"/><Relationship Id="rId4" Type="http://schemas.openxmlformats.org/officeDocument/2006/relationships/image" Target="../media/image1.png"/><Relationship Id="rId3" Type="http://schemas.openxmlformats.org/officeDocument/2006/relationships/image" Target="../media/image3.GIF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2.jpeg"/><Relationship Id="rId10" Type="http://schemas.openxmlformats.org/officeDocument/2006/relationships/notesSlide" Target="../notesSlides/notesSlide4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40.xml"/><Relationship Id="rId2" Type="http://schemas.openxmlformats.org/officeDocument/2006/relationships/image" Target="../media/image1.png"/><Relationship Id="rId1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49375" y="1531938"/>
            <a:ext cx="6792913" cy="1789113"/>
          </a:xfrm>
        </p:spPr>
        <p:txBody>
          <a:bodyPr wrap="square" anchor="b">
            <a:normAutofit fontScale="90000"/>
          </a:bodyPr>
          <a:p>
            <a:pPr fontAlgn="auto"/>
            <a:br>
              <a:rPr lang="en-US" altLang="zh-CN" b="0"/>
            </a:br>
            <a:br>
              <a:rPr lang="en-US" altLang="zh-CN" b="0"/>
            </a:br>
            <a:br>
              <a:rPr lang="en-US" altLang="zh-CN" b="0"/>
            </a:br>
            <a:r>
              <a:rPr lang="en-US" altLang="zh-CN" b="0" strike="noStrike" noProof="1"/>
              <a:t>The Google File System</a:t>
            </a:r>
            <a:br>
              <a:rPr lang="en-US" altLang="zh-CN" b="0"/>
            </a:br>
            <a:endParaRPr lang="en-US" altLang="zh-CN" sz="3600" b="0" strike="noStrike" noProof="1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1349375" y="2936875"/>
            <a:ext cx="5984875" cy="1809750"/>
          </a:xfrm>
          <a:ln/>
        </p:spPr>
        <p:txBody>
          <a:bodyPr vert="horz" lIns="91440" tIns="45720" rIns="91440" bIns="45720" anchor="t"/>
          <a:p>
            <a:pPr defTabSz="914400"/>
            <a:endParaRPr lang="zh-CN" altLang="en-US" sz="3200" kern="1200">
              <a:solidFill>
                <a:srgbClr val="80808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39" name="文本框 3"/>
          <p:cNvSpPr txBox="1"/>
          <p:nvPr/>
        </p:nvSpPr>
        <p:spPr>
          <a:xfrm>
            <a:off x="1349375" y="3233738"/>
            <a:ext cx="7124700" cy="1384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微软雅黑" panose="020B0503020204020204" charset="-122"/>
              </a:rPr>
              <a:t>Sanjay Ghemawat Howard Gobioff and Shun-Tak Leung</a:t>
            </a:r>
            <a:endParaRPr lang="zh-CN" altLang="en-US" sz="2800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 sz="2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340" name="文本框 4"/>
          <p:cNvSpPr txBox="1"/>
          <p:nvPr/>
        </p:nvSpPr>
        <p:spPr>
          <a:xfrm>
            <a:off x="7988300" y="5141913"/>
            <a:ext cx="334962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Xun Hao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18210240232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Feng Rui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434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0" y="-19050"/>
            <a:ext cx="1533525" cy="647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内容占位符 6"/>
          <p:cNvSpPr>
            <a:spLocks noGrp="1"/>
          </p:cNvSpPr>
          <p:nvPr>
            <p:ph idx="1"/>
          </p:nvPr>
        </p:nvSpPr>
        <p:spPr>
          <a:xfrm>
            <a:off x="361950" y="495300"/>
            <a:ext cx="11699875" cy="4692650"/>
          </a:xfrm>
          <a:ln/>
        </p:spPr>
        <p:txBody>
          <a:bodyPr vert="horz" lIns="91440" tIns="45720" rIns="91440" bIns="45720" anchor="t"/>
          <a:p>
            <a:r>
              <a:rPr lang="en-US" altLang="zh-CN" sz="3200"/>
              <a:t>  </a:t>
            </a:r>
            <a:r>
              <a:rPr lang="zh-CN" altLang="en-US" sz="3200"/>
              <a:t>Consistency Model</a:t>
            </a:r>
            <a:endParaRPr lang="zh-CN" altLang="en-US" sz="3200"/>
          </a:p>
          <a:p>
            <a:r>
              <a:rPr lang="zh-CN" altLang="en-US"/>
              <a:t>   File namespace mutations (e.g., file creation) are atomic.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B</a:t>
            </a:r>
            <a:r>
              <a:rPr lang="zh-CN" altLang="en-US"/>
              <a:t>y  applying  mutations to a chunk in the same order on all its replicas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U</a:t>
            </a:r>
            <a:r>
              <a:rPr lang="zh-CN" altLang="en-US"/>
              <a:t>sing chunkversion numbers to detect any replica that has become stale because it has missed mu_x0002_tations while its chunkserver was down </a:t>
            </a:r>
            <a:endParaRPr lang="zh-CN" altLang="en-US"/>
          </a:p>
        </p:txBody>
      </p:sp>
      <p:pic>
        <p:nvPicPr>
          <p:cNvPr id="3277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0" y="-6350"/>
            <a:ext cx="1533525" cy="647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" name="表格 4"/>
          <p:cNvGraphicFramePr/>
          <p:nvPr/>
        </p:nvGraphicFramePr>
        <p:xfrm>
          <a:off x="5903913" y="3644900"/>
          <a:ext cx="5741988" cy="28178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3890"/>
                <a:gridCol w="1911985"/>
                <a:gridCol w="1915795"/>
              </a:tblGrid>
              <a:tr h="85344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000" b="0">
                        <a:solidFill>
                          <a:srgbClr val="40404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Write</a:t>
                      </a:r>
                      <a:endParaRPr lang="en-US" sz="2400" b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   Append</a:t>
                      </a:r>
                      <a:endParaRPr lang="en-US" sz="2400" b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3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Serial  success</a:t>
                      </a:r>
                      <a:endParaRPr lang="en-US" sz="1800" b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defined</a:t>
                      </a:r>
                      <a:endParaRPr lang="en-US" sz="1800" b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defined  interspersed with</a:t>
                      </a:r>
                      <a:endParaRPr lang="en-US" sz="1800" b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8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inconsistent</a:t>
                      </a:r>
                      <a:endParaRPr lang="en-US" sz="1800" b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39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Concurrent  successes</a:t>
                      </a:r>
                      <a:endParaRPr lang="en-US" sz="1800" b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consistent  but undefined</a:t>
                      </a:r>
                      <a:endParaRPr lang="en-US" sz="1800" b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3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Failure</a:t>
                      </a:r>
                      <a:endParaRPr lang="en-US" sz="1800" b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b="0">
                          <a:solidFill>
                            <a:srgbClr val="40404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inconsistent</a:t>
                      </a:r>
                      <a:endParaRPr lang="en-US" sz="1800" b="0">
                        <a:solidFill>
                          <a:srgbClr val="40404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-23812" y="-6350"/>
            <a:ext cx="3314700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DESIGN OVERVIEW</a:t>
            </a:r>
            <a:endParaRPr lang="en-US" altLang="zh-CN" sz="2400" strike="noStrike" noProof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709613" y="1365250"/>
            <a:ext cx="4548187" cy="1327150"/>
          </a:xfrm>
          <a:ln/>
        </p:spPr>
        <p:txBody>
          <a:bodyPr vert="horz" lIns="91440" tIns="45720" rIns="91440" bIns="45720" anchor="ctr"/>
          <a:p>
            <a:r>
              <a:rPr lang="en-US" altLang="zh-CN" sz="3600" b="1"/>
              <a:t>·</a:t>
            </a:r>
            <a:r>
              <a:rPr lang="zh-CN" altLang="en-US" sz="2800"/>
              <a:t>Leases </a:t>
            </a:r>
            <a:br>
              <a:rPr lang="zh-CN" altLang="en-US" sz="2800"/>
            </a:br>
            <a:r>
              <a:rPr lang="en-US" altLang="zh-CN" sz="4400" b="1"/>
              <a:t>·</a:t>
            </a:r>
            <a:r>
              <a:rPr lang="zh-CN" altLang="en-US" sz="2800"/>
              <a:t>Mutation Order</a:t>
            </a:r>
            <a:endParaRPr lang="zh-CN" altLang="en-US" sz="2800"/>
          </a:p>
        </p:txBody>
      </p:sp>
      <p:pic>
        <p:nvPicPr>
          <p:cNvPr id="34818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7800" y="628650"/>
            <a:ext cx="6226175" cy="5875338"/>
          </a:xfrm>
          <a:ln/>
        </p:spPr>
      </p:pic>
      <p:pic>
        <p:nvPicPr>
          <p:cNvPr id="34819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50" y="-6350"/>
            <a:ext cx="15335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2700" y="-6350"/>
            <a:ext cx="3314700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SYSTEM INTERACTIONS</a:t>
            </a:r>
            <a:endParaRPr lang="en-US" altLang="zh-CN" sz="2400" strike="noStrike" noProof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p>
            <a:endParaRPr lang="zh-CN" altLang="en-US"/>
          </a:p>
        </p:txBody>
      </p:sp>
      <p:pic>
        <p:nvPicPr>
          <p:cNvPr id="36866" name="内容占位符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1023938"/>
            <a:ext cx="12039600" cy="4078287"/>
          </a:xfrm>
          <a:ln/>
        </p:spPr>
      </p:pic>
      <p:pic>
        <p:nvPicPr>
          <p:cNvPr id="36867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50" y="-6350"/>
            <a:ext cx="15335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2700" y="-6350"/>
            <a:ext cx="3314700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altLang="zh-CN" sz="2400" strike="noStrike" noProof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lIns="91440" tIns="45720" rIns="91440" bIns="45720" anchor="ctr"/>
          <a:p>
            <a:endParaRPr lang="zh-CN" altLang="en-US"/>
          </a:p>
        </p:txBody>
      </p:sp>
      <p:pic>
        <p:nvPicPr>
          <p:cNvPr id="38914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88" y="5445125"/>
            <a:ext cx="12161837" cy="1430338"/>
          </a:xfrm>
          <a:ln/>
        </p:spPr>
      </p:pic>
      <p:pic>
        <p:nvPicPr>
          <p:cNvPr id="38915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8" y="1588"/>
            <a:ext cx="12161837" cy="1008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6" name="文本框 9"/>
          <p:cNvSpPr txBox="1"/>
          <p:nvPr/>
        </p:nvSpPr>
        <p:spPr>
          <a:xfrm>
            <a:off x="2589213" y="1765300"/>
            <a:ext cx="6405562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5400" dirty="0">
                <a:latin typeface="Arial" panose="020B0604020202020204" pitchFamily="34" charset="0"/>
                <a:ea typeface="微软雅黑" panose="020B0503020204020204" charset="-122"/>
              </a:rPr>
              <a:t>Discussions</a:t>
            </a:r>
            <a:endParaRPr lang="zh-CN" altLang="en-US" sz="5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575300" y="2494717"/>
            <a:ext cx="6616700" cy="4355822"/>
          </a:xfrm>
          <a:prstGeom prst="rect">
            <a:avLst/>
          </a:prstGeom>
          <a:blipFill dpi="0" rotWithShape="1">
            <a:blip r:embed="rId2"/>
            <a:srcRect/>
            <a:tile tx="-2940050" ty="-1841500" sx="20000" sy="2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800850" y="7938"/>
            <a:ext cx="2054225" cy="295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6387" name="文本框 1"/>
          <p:cNvSpPr txBox="1"/>
          <p:nvPr>
            <p:custDataLst>
              <p:tags r:id="rId4"/>
            </p:custDataLst>
          </p:nvPr>
        </p:nvSpPr>
        <p:spPr>
          <a:xfrm>
            <a:off x="8656638" y="1133475"/>
            <a:ext cx="2054225" cy="70643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pPr algn="ctr"/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BUSINESS REPORT</a:t>
            </a:r>
            <a:endParaRPr lang="en-US" altLang="zh-CN" sz="2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388" name="文本框 2"/>
          <p:cNvSpPr txBox="1"/>
          <p:nvPr>
            <p:custDataLst>
              <p:tags r:id="rId5"/>
            </p:custDataLst>
          </p:nvPr>
        </p:nvSpPr>
        <p:spPr>
          <a:xfrm>
            <a:off x="1131888" y="963613"/>
            <a:ext cx="2565400" cy="708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en-US" altLang="zh-CN" sz="40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</a:rPr>
              <a:t>Contents</a:t>
            </a:r>
            <a:endParaRPr lang="en-US" altLang="zh-CN" sz="4000">
              <a:solidFill>
                <a:srgbClr val="40404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6"/>
            </p:custDataLst>
          </p:nvPr>
        </p:nvCxnSpPr>
        <p:spPr>
          <a:xfrm>
            <a:off x="1162050" y="1839913"/>
            <a:ext cx="3071813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0" name="文本框 5"/>
          <p:cNvSpPr txBox="1"/>
          <p:nvPr>
            <p:custDataLst>
              <p:tags r:id="rId7"/>
            </p:custDataLst>
          </p:nvPr>
        </p:nvSpPr>
        <p:spPr>
          <a:xfrm>
            <a:off x="806450" y="2073275"/>
            <a:ext cx="3441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0   BACKGROUP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391" name="文本框 6"/>
          <p:cNvSpPr txBox="1"/>
          <p:nvPr>
            <p:custDataLst>
              <p:tags r:id="rId8"/>
            </p:custDataLst>
          </p:nvPr>
        </p:nvSpPr>
        <p:spPr>
          <a:xfrm>
            <a:off x="831850" y="2851150"/>
            <a:ext cx="4319588" cy="45878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1   DESIGN OVERVIEW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392" name="文本框 7"/>
          <p:cNvSpPr txBox="1"/>
          <p:nvPr>
            <p:custDataLst>
              <p:tags r:id="rId9"/>
            </p:custDataLst>
          </p:nvPr>
        </p:nvSpPr>
        <p:spPr>
          <a:xfrm>
            <a:off x="831850" y="3590925"/>
            <a:ext cx="4905375" cy="45878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2  SYSTEM INTERACTIONS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393" name="文本框 8"/>
          <p:cNvSpPr txBox="1"/>
          <p:nvPr>
            <p:custDataLst>
              <p:tags r:id="rId10"/>
            </p:custDataLst>
          </p:nvPr>
        </p:nvSpPr>
        <p:spPr>
          <a:xfrm>
            <a:off x="831850" y="4318000"/>
            <a:ext cx="4743450" cy="458788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p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3   TESTING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6394" name="图片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8475" y="7938"/>
            <a:ext cx="1533525" cy="647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5054600" y="1758950"/>
            <a:ext cx="5588000" cy="768350"/>
          </a:xfrm>
        </p:spPr>
        <p:txBody>
          <a:bodyPr anchor="b">
            <a:normAutofit fontScale="90000"/>
          </a:bodyPr>
          <a:lstStyle/>
          <a:p>
            <a:pPr fontAlgn="auto"/>
            <a:r>
              <a:rPr lang="en-US" altLang="zh-CN" sz="4400" strike="noStrike" noProof="1"/>
              <a:t>Backgroup</a:t>
            </a:r>
            <a:endParaRPr lang="en-US" altLang="zh-CN" sz="4400" strike="noStrike" noProof="1"/>
          </a:p>
        </p:txBody>
      </p:sp>
      <p:sp>
        <p:nvSpPr>
          <p:cNvPr id="18434" name="文本框 5"/>
          <p:cNvSpPr txBox="1"/>
          <p:nvPr>
            <p:custDataLst>
              <p:tags r:id="rId2"/>
            </p:custDataLst>
          </p:nvPr>
        </p:nvSpPr>
        <p:spPr>
          <a:xfrm>
            <a:off x="2070100" y="2193925"/>
            <a:ext cx="2082800" cy="1570038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/>
          <a:p>
            <a:pPr algn="ctr"/>
            <a:r>
              <a:rPr lang="en-US" altLang="zh-CN" sz="8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80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435" name="图片 4" descr="9c504b0453e80a17789be5dfd76143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813" y="2862263"/>
            <a:ext cx="6800850" cy="3608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650" y="-19050"/>
            <a:ext cx="1533525" cy="647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5270500" y="0"/>
            <a:ext cx="6921500" cy="6858000"/>
          </a:xfrm>
          <a:prstGeom prst="rect">
            <a:avLst/>
          </a:prstGeom>
          <a:blipFill dpi="0" rotWithShape="1">
            <a:blip r:embed="rId2"/>
            <a:srcRect/>
            <a:tile tx="-76200" ty="-1549400" sx="25000" sy="2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1041400" y="1830388"/>
            <a:ext cx="520700" cy="37211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1562100" y="1843088"/>
            <a:ext cx="9347200" cy="3721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0484" name="文本框 6"/>
          <p:cNvSpPr txBox="1"/>
          <p:nvPr>
            <p:custDataLst>
              <p:tags r:id="rId5"/>
            </p:custDataLst>
          </p:nvPr>
        </p:nvSpPr>
        <p:spPr>
          <a:xfrm>
            <a:off x="1995488" y="2663825"/>
            <a:ext cx="8462962" cy="1655763"/>
          </a:xfrm>
          <a:prstGeom prst="rect">
            <a:avLst/>
          </a:prstGeom>
          <a:noFill/>
          <a:ln w="9525">
            <a:noFill/>
          </a:ln>
        </p:spPr>
        <p:txBody>
          <a:bodyPr wrap="square" anchor="b"/>
          <a:p>
            <a:r>
              <a:rPr lang="en-US" altLang="zh-CN" sz="4800">
                <a:solidFill>
                  <a:srgbClr val="404040"/>
                </a:solidFill>
                <a:latin typeface="Arial" panose="020B0604020202020204" pitchFamily="34" charset="0"/>
                <a:ea typeface="微软雅黑" panose="020B0503020204020204" charset="-122"/>
              </a:rPr>
              <a:t>what's  distributed file system?</a:t>
            </a:r>
            <a:endParaRPr lang="en-US" altLang="zh-CN" sz="4800">
              <a:solidFill>
                <a:srgbClr val="40404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111125" y="141288"/>
            <a:ext cx="3314700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endParaRPr lang="en-US" altLang="zh-CN" sz="2400" strike="noStrike" noProof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7"/>
            </p:custDataLst>
          </p:nvPr>
        </p:nvSpPr>
        <p:spPr>
          <a:xfrm>
            <a:off x="795338" y="141288"/>
            <a:ext cx="2484438" cy="5032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1225550"/>
            <a:ext cx="11161713" cy="5434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文本框 1"/>
          <p:cNvSpPr txBox="1"/>
          <p:nvPr/>
        </p:nvSpPr>
        <p:spPr>
          <a:xfrm>
            <a:off x="506413" y="935038"/>
            <a:ext cx="27463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latin typeface="Arial" panose="020B0604020202020204" pitchFamily="34" charset="0"/>
                <a:ea typeface="微软雅黑" panose="020B0503020204020204" charset="-122"/>
              </a:rPr>
              <a:t>Architecture</a:t>
            </a:r>
            <a:endParaRPr lang="zh-CN" altLang="en-US" sz="32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2531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50" y="-6350"/>
            <a:ext cx="15335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2700" y="-6350"/>
            <a:ext cx="3314700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DESIGN OVERVIEW</a:t>
            </a:r>
            <a:endParaRPr lang="en-US" altLang="zh-CN" sz="2400" strike="noStrike" noProof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内容占位符 6"/>
          <p:cNvSpPr>
            <a:spLocks noGrp="1"/>
          </p:cNvSpPr>
          <p:nvPr>
            <p:ph idx="1"/>
          </p:nvPr>
        </p:nvSpPr>
        <p:spPr>
          <a:xfrm>
            <a:off x="361950" y="508000"/>
            <a:ext cx="11699875" cy="4692650"/>
          </a:xfrm>
          <a:ln/>
        </p:spPr>
        <p:txBody>
          <a:bodyPr vert="horz" lIns="91440" tIns="45720" rIns="91440" bIns="45720" anchor="t"/>
          <a:p>
            <a:endParaRPr lang="zh-CN" altLang="en-US" sz="3200"/>
          </a:p>
          <a:p>
            <a:r>
              <a:rPr lang="zh-CN" altLang="en-US" sz="3200"/>
              <a:t>Single Master</a:t>
            </a:r>
            <a:endParaRPr lang="zh-CN" altLang="en-US" sz="3200"/>
          </a:p>
          <a:p>
            <a:r>
              <a:rPr lang="zh-CN" altLang="en-US"/>
              <a:t>   Having a single master vastly simplifies </a:t>
            </a:r>
            <a:r>
              <a:rPr lang="en-US" altLang="zh-CN"/>
              <a:t>the</a:t>
            </a:r>
            <a:r>
              <a:rPr lang="zh-CN" altLang="en-US"/>
              <a:t> design  and enables the master to make sophisticated chunk placement and replication decisions using global knowledge.</a:t>
            </a:r>
            <a:endParaRPr lang="zh-CN" altLang="en-US"/>
          </a:p>
          <a:p>
            <a:r>
              <a:rPr lang="zh-CN" altLang="en-US" sz="3200"/>
              <a:t>Chunk Size</a:t>
            </a:r>
            <a:endParaRPr lang="zh-CN" altLang="en-US"/>
          </a:p>
          <a:p>
            <a:r>
              <a:rPr lang="zh-CN" altLang="en-US"/>
              <a:t>   64 MB</a:t>
            </a:r>
            <a:endParaRPr lang="zh-CN" altLang="en-US"/>
          </a:p>
          <a:p>
            <a:r>
              <a:rPr lang="zh-CN" altLang="en-US"/>
              <a:t> </a:t>
            </a:r>
            <a:r>
              <a:rPr lang="zh-CN" altLang="en-US" sz="3200"/>
              <a:t>Metadata</a:t>
            </a:r>
            <a:endParaRPr lang="zh-CN" altLang="en-US" sz="3200"/>
          </a:p>
          <a:p>
            <a:r>
              <a:rPr lang="zh-CN" altLang="en-US"/>
              <a:t>   The master stores three major types of metadata: the file and chunknamespaces, the mapping from files to chunks,and the locations of each chunk’s replicas.</a:t>
            </a:r>
            <a:endParaRPr lang="zh-CN" altLang="en-US"/>
          </a:p>
        </p:txBody>
      </p:sp>
      <p:pic>
        <p:nvPicPr>
          <p:cNvPr id="24578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0" y="-6350"/>
            <a:ext cx="15335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2700" y="-6350"/>
            <a:ext cx="3314700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DESIGN OVERVIEW</a:t>
            </a:r>
            <a:endParaRPr lang="en-US" altLang="zh-CN" sz="2400" strike="noStrike" noProof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6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1439863"/>
            <a:ext cx="11161713" cy="54340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文本框 1"/>
          <p:cNvSpPr txBox="1"/>
          <p:nvPr/>
        </p:nvSpPr>
        <p:spPr>
          <a:xfrm>
            <a:off x="298450" y="941388"/>
            <a:ext cx="27463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latin typeface="Arial" panose="020B0604020202020204" pitchFamily="34" charset="0"/>
                <a:ea typeface="微软雅黑" panose="020B0503020204020204" charset="-122"/>
              </a:rPr>
              <a:t>Architecture</a:t>
            </a:r>
            <a:endParaRPr lang="zh-CN" altLang="en-US" sz="32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6627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50" y="-6350"/>
            <a:ext cx="15335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>
            <p:custDataLst>
              <p:tags r:id="rId3"/>
            </p:custDataLst>
          </p:nvPr>
        </p:nvSpPr>
        <p:spPr>
          <a:xfrm>
            <a:off x="12700" y="-6350"/>
            <a:ext cx="3314700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DESIGN OVERVIEW</a:t>
            </a:r>
            <a:endParaRPr lang="en-US" altLang="zh-CN" sz="2400" strike="noStrike" noProof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内容占位符 6"/>
          <p:cNvSpPr>
            <a:spLocks noGrp="1"/>
          </p:cNvSpPr>
          <p:nvPr>
            <p:ph idx="1"/>
          </p:nvPr>
        </p:nvSpPr>
        <p:spPr>
          <a:xfrm>
            <a:off x="361950" y="508000"/>
            <a:ext cx="11699875" cy="4692650"/>
          </a:xfrm>
          <a:ln/>
        </p:spPr>
        <p:txBody>
          <a:bodyPr vert="horz" lIns="91440" tIns="45720" rIns="91440" bIns="45720" anchor="t"/>
          <a:p>
            <a:endParaRPr lang="zh-CN" altLang="en-US" sz="3200"/>
          </a:p>
          <a:p>
            <a:r>
              <a:rPr lang="zh-CN" altLang="en-US" sz="3200"/>
              <a:t>Single Master</a:t>
            </a:r>
            <a:endParaRPr lang="zh-CN" altLang="en-US" sz="3200"/>
          </a:p>
          <a:p>
            <a:r>
              <a:rPr lang="zh-CN" altLang="en-US"/>
              <a:t>   Having a single master vastly simplifies </a:t>
            </a:r>
            <a:r>
              <a:rPr lang="en-US" altLang="zh-CN"/>
              <a:t>the</a:t>
            </a:r>
            <a:r>
              <a:rPr lang="zh-CN" altLang="en-US"/>
              <a:t> design  and enables the master to make sophisticated chunk placement and replication decisions using global knowledge.</a:t>
            </a:r>
            <a:endParaRPr lang="zh-CN" altLang="en-US"/>
          </a:p>
          <a:p>
            <a:r>
              <a:rPr lang="zh-CN" altLang="en-US" sz="3200"/>
              <a:t>Chunk Size</a:t>
            </a:r>
            <a:endParaRPr lang="zh-CN" altLang="en-US"/>
          </a:p>
          <a:p>
            <a:r>
              <a:rPr lang="zh-CN" altLang="en-US"/>
              <a:t>   64 MB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8674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1650" y="-6350"/>
            <a:ext cx="1533525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12700" y="-6350"/>
            <a:ext cx="3314700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DESIGN OVERVIEW</a:t>
            </a:r>
            <a:endParaRPr lang="en-US" altLang="zh-CN" sz="2400" strike="noStrike" noProof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标题 1"/>
          <p:cNvSpPr>
            <a:spLocks noGrp="1"/>
          </p:cNvSpPr>
          <p:nvPr>
            <p:ph type="title"/>
          </p:nvPr>
        </p:nvSpPr>
        <p:spPr>
          <a:xfrm>
            <a:off x="619125" y="854075"/>
            <a:ext cx="10734675" cy="1325563"/>
          </a:xfrm>
          <a:ln/>
        </p:spPr>
        <p:txBody>
          <a:bodyPr vert="horz" lIns="91440" tIns="45720" rIns="91440" bIns="45720" anchor="ctr"/>
          <a:p>
            <a:r>
              <a:rPr lang="zh-CN" altLang="en-US"/>
              <a:t> </a:t>
            </a:r>
            <a:r>
              <a:rPr lang="zh-CN" altLang="en-US" sz="3200"/>
              <a:t>Metadata</a:t>
            </a:r>
            <a:br>
              <a:rPr lang="zh-CN" altLang="en-US" sz="3200"/>
            </a:br>
            <a:r>
              <a:rPr lang="zh-CN" altLang="en-US" sz="2800"/>
              <a:t>   </a:t>
            </a:r>
            <a:endParaRPr lang="zh-CN" altLang="en-US" sz="2400"/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22275" y="1885950"/>
            <a:ext cx="10515600" cy="4351338"/>
          </a:xfrm>
          <a:ln/>
        </p:spPr>
        <p:txBody>
          <a:bodyPr vert="horz" lIns="91440" tIns="45720" rIns="91440" bIns="45720" anchor="t"/>
          <a:p>
            <a:r>
              <a:rPr lang="zh-CN" altLang="en-US">
                <a:sym typeface="微软雅黑" panose="020B0503020204020204" charset="-122"/>
              </a:rPr>
              <a:t>The master stores three major types of metadata: the file and chunknamespaces, the mapping from files to chunks,and the locations of each chunk’s replicas.</a:t>
            </a:r>
            <a:endParaRPr lang="zh-CN" altLang="en-US"/>
          </a:p>
          <a:p>
            <a:r>
              <a:rPr lang="zh-CN" altLang="en-US"/>
              <a:t>In-Memory Data Structures</a:t>
            </a:r>
            <a:endParaRPr lang="zh-CN" altLang="en-US"/>
          </a:p>
          <a:p>
            <a:r>
              <a:rPr lang="zh-CN" altLang="en-US"/>
              <a:t>Chunk Locations</a:t>
            </a:r>
            <a:endParaRPr lang="zh-CN" altLang="en-US"/>
          </a:p>
          <a:p>
            <a:r>
              <a:rPr lang="zh-CN" altLang="en-US"/>
              <a:t>Operation Log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12700" y="-6350"/>
            <a:ext cx="3314700" cy="63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r>
              <a:rPr lang="en-US" altLang="zh-CN" sz="2400" strike="noStrike" noProof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DESIGN OVERVIEW</a:t>
            </a:r>
            <a:endParaRPr lang="en-US" altLang="zh-CN" sz="2400" strike="noStrike" noProof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24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50" y="-6350"/>
            <a:ext cx="1533525" cy="6477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103"/>
</p:tagLst>
</file>

<file path=ppt/tags/tag10.xml><?xml version="1.0" encoding="utf-8"?>
<p:tagLst xmlns:p="http://schemas.openxmlformats.org/presentationml/2006/main">
  <p:tag name="KSO_WM_TEMPLATE_CATEGORY" val="custom"/>
  <p:tag name="KSO_WM_TEMPLATE_INDEX" val="20189103"/>
</p:tagLst>
</file>

<file path=ppt/tags/tag11.xml><?xml version="1.0" encoding="utf-8"?>
<p:tagLst xmlns:p="http://schemas.openxmlformats.org/presentationml/2006/main">
  <p:tag name="KSO_WM_TEMPLATE_CATEGORY" val="custom"/>
  <p:tag name="KSO_WM_TEMPLATE_INDEX" val="20189103"/>
  <p:tag name="KSO_WM_UNIT_TYPE" val="d"/>
  <p:tag name="KSO_WM_UNIT_INDEX" val="1"/>
  <p:tag name="KSO_WM_UNIT_ID" val="custom20189103_2*d*1"/>
  <p:tag name="KSO_WM_UNIT_LAYERLEVEL" val="1"/>
  <p:tag name="KSO_WM_UNIT_VALUE" val="1209*1837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*i*1"/>
  <p:tag name="KSO_WM_TEMPLATE_CATEGORY" val="custom"/>
  <p:tag name="KSO_WM_TEMPLATE_INDEX" val="20189103"/>
  <p:tag name="KSO_WM_UNIT_INDEX" val="1"/>
</p:tagLst>
</file>

<file path=ppt/tags/tag13.xml><?xml version="1.0" encoding="utf-8"?>
<p:tagLst xmlns:p="http://schemas.openxmlformats.org/presentationml/2006/main">
  <p:tag name="KSO_WM_TEMPLATE_CATEGORY" val="custom"/>
  <p:tag name="KSO_WM_TEMPLATE_INDEX" val="20189103"/>
  <p:tag name="KSO_WM_UNIT_TYPE" val="c"/>
  <p:tag name="KSO_WM_UNIT_INDEX" val="1"/>
  <p:tag name="KSO_WM_UNIT_ID" val="custom20189103_2*c*1"/>
  <p:tag name="KSO_WM_UNIT_LAYERLEVEL" val="1"/>
  <p:tag name="KSO_WM_UNIT_VALUE" val="14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BUSINESS REPORT"/>
</p:tagLst>
</file>

<file path=ppt/tags/tag14.xml><?xml version="1.0" encoding="utf-8"?>
<p:tagLst xmlns:p="http://schemas.openxmlformats.org/presentationml/2006/main">
  <p:tag name="KSO_WM_TEMPLATE_CATEGORY" val="custom"/>
  <p:tag name="KSO_WM_TEMPLATE_INDEX" val="20189103"/>
  <p:tag name="KSO_WM_UNIT_TYPE" val="a"/>
  <p:tag name="KSO_WM_UNIT_INDEX" val="1"/>
  <p:tag name="KSO_WM_UNIT_ID" val="custom20189103_2*a*1"/>
  <p:tag name="KSO_WM_UNIT_LAYERLEVEL" val="1"/>
  <p:tag name="KSO_WM_UNIT_ISCONTENTSTITLE" val="1"/>
  <p:tag name="KSO_WM_UNIT_VALUE" val="5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Contents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*i*4"/>
  <p:tag name="KSO_WM_TEMPLATE_CATEGORY" val="custom"/>
  <p:tag name="KSO_WM_TEMPLATE_INDEX" val="20189103"/>
  <p:tag name="KSO_WM_UNIT_INDEX" val="4"/>
</p:tagLst>
</file>

<file path=ppt/tags/tag16.xml><?xml version="1.0" encoding="utf-8"?>
<p:tagLst xmlns:p="http://schemas.openxmlformats.org/presentationml/2006/main">
  <p:tag name="KSO_WM_TEMPLATE_CATEGORY" val="custom"/>
  <p:tag name="KSO_WM_TEMPLATE_INDEX" val="20189103"/>
  <p:tag name="KSO_WM_UNIT_TYPE" val="l_h_f"/>
  <p:tag name="KSO_WM_UNIT_INDEX" val="1_1_1"/>
  <p:tag name="KSO_WM_UNIT_ID" val="custom20189103_2*l_h_f*1_1_1"/>
  <p:tag name="KSO_WM_UNIT_LAYERLEVEL" val="1_1_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01-ADD YOUR TITLE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TEMPLATE_CATEGORY" val="custom"/>
  <p:tag name="KSO_WM_TEMPLATE_INDEX" val="20189103"/>
  <p:tag name="KSO_WM_UNIT_TYPE" val="l_h_f"/>
  <p:tag name="KSO_WM_UNIT_INDEX" val="1_2_1"/>
  <p:tag name="KSO_WM_UNIT_ID" val="custom20189103_2*l_h_f*1_2_1"/>
  <p:tag name="KSO_WM_UNIT_LAYERLEVEL" val="1_1_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02-ADD YOUR TITLE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9103"/>
  <p:tag name="KSO_WM_UNIT_TYPE" val="l_h_f"/>
  <p:tag name="KSO_WM_UNIT_INDEX" val="1_3_1"/>
  <p:tag name="KSO_WM_UNIT_ID" val="custom20189103_2*l_h_f*1_3_1"/>
  <p:tag name="KSO_WM_UNIT_LAYERLEVEL" val="1_1_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03-ADD YOUR TITLE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TEMPLATE_CATEGORY" val="custom"/>
  <p:tag name="KSO_WM_TEMPLATE_INDEX" val="20189103"/>
  <p:tag name="KSO_WM_UNIT_TYPE" val="l_h_f"/>
  <p:tag name="KSO_WM_UNIT_INDEX" val="1_4_1"/>
  <p:tag name="KSO_WM_UNIT_ID" val="custom20189103_2*l_h_f*1_4_1"/>
  <p:tag name="KSO_WM_UNIT_LAYERLEVEL" val="1_1_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04-ADD YOUR TITLE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103"/>
</p:tagLst>
</file>

<file path=ppt/tags/tag20.xml><?xml version="1.0" encoding="utf-8"?>
<p:tagLst xmlns:p="http://schemas.openxmlformats.org/presentationml/2006/main">
  <p:tag name="KSO_WM_TEMPLATE_CATEGORY" val="custom"/>
  <p:tag name="KSO_WM_TEMPLATE_INDEX" val="20189103"/>
  <p:tag name="KSO_WM_TAG_VERSION" val="1.0"/>
  <p:tag name="KSO_WM_SLIDE_ID" val="custom20189103_2"/>
  <p:tag name="KSO_WM_SLIDE_INDEX" val="2"/>
  <p:tag name="KSO_WM_SLIDE_ITEM_CNT" val="7"/>
  <p:tag name="KSO_WM_SLIDE_LAYOUT" val="a_c_d_l"/>
  <p:tag name="KSO_WM_SLIDE_LAYOUT_CNT" val="1_1_1_1"/>
  <p:tag name="KSO_WM_SLIDE_TYPE" val="contents"/>
  <p:tag name="KSO_WM_SLIDE_SUBTYPE" val="diag"/>
  <p:tag name="KSO_WM_BEAUTIFY_FLAG" val="#wm#"/>
  <p:tag name="KSO_WM_DIAGRAM_GROUP_CODE" val="l1-1"/>
</p:tagLst>
</file>

<file path=ppt/tags/tag21.xml><?xml version="1.0" encoding="utf-8"?>
<p:tagLst xmlns:p="http://schemas.openxmlformats.org/presentationml/2006/main">
  <p:tag name="KSO_WM_TEMPLATE_CATEGORY" val="custom"/>
  <p:tag name="KSO_WM_TEMPLATE_INDEX" val="20189103"/>
  <p:tag name="KSO_WM_UNIT_TYPE" val="a"/>
  <p:tag name="KSO_WM_UNIT_INDEX" val="1"/>
  <p:tag name="KSO_WM_UNIT_ID" val="custom20189103_3*a*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22.xml><?xml version="1.0" encoding="utf-8"?>
<p:tagLst xmlns:p="http://schemas.openxmlformats.org/presentationml/2006/main">
  <p:tag name="KSO_WM_TEMPLATE_CATEGORY" val="custom"/>
  <p:tag name="KSO_WM_TEMPLATE_INDEX" val="20189103"/>
  <p:tag name="KSO_WM_UNIT_TYPE" val="e"/>
  <p:tag name="KSO_WM_UNIT_INDEX" val="1"/>
  <p:tag name="KSO_WM_UNIT_ID" val="custom20189103_3*e*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01"/>
</p:tagLst>
</file>

<file path=ppt/tags/tag23.xml><?xml version="1.0" encoding="utf-8"?>
<p:tagLst xmlns:p="http://schemas.openxmlformats.org/presentationml/2006/main">
  <p:tag name="KSO_WM_TEMPLATE_CATEGORY" val="custom"/>
  <p:tag name="KSO_WM_TEMPLATE_INDEX" val="20189103"/>
  <p:tag name="KSO_WM_TAG_VERSION" val="1.0"/>
  <p:tag name="KSO_WM_SLIDE_ID" val="custom20189103_3"/>
  <p:tag name="KSO_WM_SLIDE_INDEX" val="3"/>
  <p:tag name="KSO_WM_SLIDE_ITEM_CNT" val="2"/>
  <p:tag name="KSO_WM_SLIDE_LAYOUT" val="a_b_e"/>
  <p:tag name="KSO_WM_SLIDE_LAYOUT_CNT" val="1_1_1"/>
  <p:tag name="KSO_WM_SLIDE_TYPE" val="sectionTitle"/>
  <p:tag name="KSO_WM_SLIDE_SUBTYPE" val="pureTxt"/>
  <p:tag name="KSO_WM_BEAUTIFY_FLAG" val="#wm#"/>
</p:tagLst>
</file>

<file path=ppt/tags/tag24.xml><?xml version="1.0" encoding="utf-8"?>
<p:tagLst xmlns:p="http://schemas.openxmlformats.org/presentationml/2006/main">
  <p:tag name="KSO_WM_TEMPLATE_CATEGORY" val="custom"/>
  <p:tag name="KSO_WM_TEMPLATE_INDEX" val="20189103"/>
  <p:tag name="KSO_WM_UNIT_TYPE" val="d"/>
  <p:tag name="KSO_WM_UNIT_INDEX" val="1"/>
  <p:tag name="KSO_WM_UNIT_ID" val="custom20189103_28*d*1"/>
  <p:tag name="KSO_WM_UNIT_LAYERLEVEL" val="1"/>
  <p:tag name="KSO_WM_UNIT_VALUE" val="1904*1921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1"/>
  <p:tag name="KSO_WM_TEMPLATE_CATEGORY" val="custom"/>
  <p:tag name="KSO_WM_TEMPLATE_INDEX" val="20189103"/>
  <p:tag name="KSO_WM_UNIT_INDEX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2"/>
  <p:tag name="KSO_WM_TEMPLATE_CATEGORY" val="custom"/>
  <p:tag name="KSO_WM_TEMPLATE_INDEX" val="20189103"/>
  <p:tag name="KSO_WM_UNIT_INDEX" val="2"/>
</p:tagLst>
</file>

<file path=ppt/tags/tag27.xml><?xml version="1.0" encoding="utf-8"?>
<p:tagLst xmlns:p="http://schemas.openxmlformats.org/presentationml/2006/main">
  <p:tag name="KSO_WM_TEMPLATE_CATEGORY" val="custom"/>
  <p:tag name="KSO_WM_TEMPLATE_INDEX" val="20189103"/>
  <p:tag name="KSO_WM_UNIT_TYPE" val="a"/>
  <p:tag name="KSO_WM_UNIT_INDEX" val="1"/>
  <p:tag name="KSO_WM_UNIT_ID" val="custom20189103_28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ADD YOUR TITLE IN HERE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6"/>
  <p:tag name="KSO_WM_TEMPLATE_CATEGORY" val="custom"/>
  <p:tag name="KSO_WM_TEMPLATE_INDEX" val="20189103"/>
  <p:tag name="KSO_WM_UNIT_INDEX" val="6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7"/>
  <p:tag name="KSO_WM_TEMPLATE_CATEGORY" val="custom"/>
  <p:tag name="KSO_WM_TEMPLATE_INDEX" val="20189103"/>
  <p:tag name="KSO_WM_UNIT_INDEX" val="7"/>
</p:tagLst>
</file>

<file path=ppt/tags/tag3.xml><?xml version="1.0" encoding="utf-8"?>
<p:tagLst xmlns:p="http://schemas.openxmlformats.org/presentationml/2006/main">
  <p:tag name="KSO_WM_TEMPLATE_CATEGORY" val="custom"/>
  <p:tag name="KSO_WM_TEMPLATE_INDEX" val="20189103"/>
  <p:tag name="KSO_WM_TAG_VERSION" val="1.0"/>
  <p:tag name="KSO_WM_TEMPLATE_THUMBS_INDEX" val="1、2、3、6、7、8、12、13、14、15、16、17、29"/>
  <p:tag name="KSO_WM_BEAUTIFY_FLAG" val="#wm#"/>
</p:tagLst>
</file>

<file path=ppt/tags/tag30.xml><?xml version="1.0" encoding="utf-8"?>
<p:tagLst xmlns:p="http://schemas.openxmlformats.org/presentationml/2006/main">
  <p:tag name="KSO_WM_TEMPLATE_CATEGORY" val="custom"/>
  <p:tag name="KSO_WM_TEMPLATE_INDEX" val="20189103"/>
  <p:tag name="KSO_WM_TAG_VERSION" val="1.0"/>
  <p:tag name="KSO_WM_SLIDE_ID" val="custom20189103_28"/>
  <p:tag name="KSO_WM_SLIDE_INDEX" val="28"/>
  <p:tag name="KSO_WM_SLIDE_ITEM_CNT" val="2"/>
  <p:tag name="KSO_WM_SLIDE_LAYOUT" val="a_f_d_c_g"/>
  <p:tag name="KSO_WM_SLIDE_LAYOUT_CNT" val="1_1_1_1_1"/>
  <p:tag name="KSO_WM_SLIDE_TYPE" val="text"/>
  <p:tag name="KSO_WM_SLIDE_SUBTYPE" val="picTxt"/>
  <p:tag name="KSO_WM_BEAUTIFY_FLAG" val="#wm#"/>
  <p:tag name="KSO_WM_SLIDE_POSITION" val="-32*0"/>
  <p:tag name="KSO_WM_SLIDE_SIZE" val="992*540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6"/>
  <p:tag name="KSO_WM_TEMPLATE_CATEGORY" val="custom"/>
  <p:tag name="KSO_WM_TEMPLATE_INDEX" val="20189103"/>
  <p:tag name="KSO_WM_UNIT_INDEX" val="6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910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6"/>
  <p:tag name="KSO_WM_TEMPLATE_CATEGORY" val="custom"/>
  <p:tag name="KSO_WM_TEMPLATE_INDEX" val="20189103"/>
  <p:tag name="KSO_WM_UNIT_INDEX" val="6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910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6"/>
  <p:tag name="KSO_WM_TEMPLATE_CATEGORY" val="custom"/>
  <p:tag name="KSO_WM_TEMPLATE_INDEX" val="20189103"/>
  <p:tag name="KSO_WM_UNIT_INDEX" val="6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9103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6"/>
  <p:tag name="KSO_WM_TEMPLATE_CATEGORY" val="custom"/>
  <p:tag name="KSO_WM_TEMPLATE_INDEX" val="20189103"/>
  <p:tag name="KSO_WM_UNIT_INDEX" val="6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189103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6"/>
  <p:tag name="KSO_WM_TEMPLATE_CATEGORY" val="custom"/>
  <p:tag name="KSO_WM_TEMPLATE_INDEX" val="20189103"/>
  <p:tag name="KSO_WM_UNIT_INDEX" val="6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9103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18910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6"/>
  <p:tag name="KSO_WM_TEMPLATE_CATEGORY" val="custom"/>
  <p:tag name="KSO_WM_TEMPLATE_INDEX" val="20189103"/>
  <p:tag name="KSO_WM_UNIT_INDEX" val="6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189103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6"/>
  <p:tag name="KSO_WM_TEMPLATE_CATEGORY" val="custom"/>
  <p:tag name="KSO_WM_TEMPLATE_INDEX" val="20189103"/>
  <p:tag name="KSO_WM_UNIT_INDEX" val="6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189103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103_28*i*6"/>
  <p:tag name="KSO_WM_TEMPLATE_CATEGORY" val="custom"/>
  <p:tag name="KSO_WM_TEMPLATE_INDEX" val="20189103"/>
  <p:tag name="KSO_WM_UNIT_INDEX" val="6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189103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189103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9103"/>
</p:tagLst>
</file>

<file path=ppt/tags/tag6.xml><?xml version="1.0" encoding="utf-8"?>
<p:tagLst xmlns:p="http://schemas.openxmlformats.org/presentationml/2006/main">
  <p:tag name="KSO_WM_TEMPLATE_CATEGORY" val="custom"/>
  <p:tag name="KSO_WM_TEMPLATE_INDEX" val="20189103"/>
  <p:tag name="KSO_WM_TAG_VERSION" val="1.0"/>
  <p:tag name="KSO_WM_TEMPLATE_THUMBS_INDEX" val="1、2、3、6、7、8、12、13、14、15、16、17、29"/>
  <p:tag name="KSO_WM_BEAUTIFY_FLAG" val="#wm#"/>
</p:tagLst>
</file>

<file path=ppt/tags/tag7.xml><?xml version="1.0" encoding="utf-8"?>
<p:tagLst xmlns:p="http://schemas.openxmlformats.org/presentationml/2006/main">
  <p:tag name="KSO_WM_TAG_VERSION" val="1.0"/>
  <p:tag name="KSO_WM_TEMPLATE_CATEGORY" val="custom"/>
  <p:tag name="KSO_WM_TEMPLATE_INDEX" val="20189103"/>
</p:tagLst>
</file>

<file path=ppt/tags/tag8.xml><?xml version="1.0" encoding="utf-8"?>
<p:tagLst xmlns:p="http://schemas.openxmlformats.org/presentationml/2006/main">
  <p:tag name="KSO_WM_TAG_VERSION" val="1.0"/>
  <p:tag name="KSO_WM_TEMPLATE_CATEGORY" val="custom"/>
  <p:tag name="KSO_WM_TEMPLATE_INDEX" val="20189103"/>
</p:tagLst>
</file>

<file path=ppt/tags/tag9.xml><?xml version="1.0" encoding="utf-8"?>
<p:tagLst xmlns:p="http://schemas.openxmlformats.org/presentationml/2006/main">
  <p:tag name="KSO_WM_TEMPLATE_CATEGORY" val="custom"/>
  <p:tag name="KSO_WM_TEMPLATE_INDEX" val="20189103"/>
  <p:tag name="KSO_WM_TAG_VERSION" val="1.0"/>
  <p:tag name="KSO_WM_TEMPLATE_THUMBS_INDEX" val="1、2、3、6、7、8、12、13、14、15、16、17、29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3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自定义 3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自定义 3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1704</Words>
  <Application>WPS 演示</Application>
  <PresentationFormat>宽屏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Montserrat</vt:lpstr>
      <vt:lpstr>PMingLiU-ExtB</vt:lpstr>
      <vt:lpstr>Segoe Print</vt:lpstr>
      <vt:lpstr>1_Office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</cp:revision>
  <dcterms:created xsi:type="dcterms:W3CDTF">2018-11-20T12:18:54Z</dcterms:created>
  <dcterms:modified xsi:type="dcterms:W3CDTF">2018-12-17T01:58:10Z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